
<file path=[Content_Types].xml><?xml version="1.0" encoding="utf-8"?>
<Types xmlns="http://schemas.openxmlformats.org/package/2006/content-types">
  <Default Extension="vml" ContentType="application/vnd.openxmlformats-officedocument.vmlDrawing"/>
  <Default Extension="bin" ContentType="application/vnd.openxmlformats-officedocument.oleObject"/>
  <Default Extension="png" ContentType="image/png"/>
  <Default Extension="wmf" ContentType="image/x-wmf"/>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tags/tag44.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tags/tag445.xml" ContentType="application/vnd.openxmlformats-officedocument.presentationml.tags+xml"/>
  <Override PartName="/ppt/tags/tag446.xml" ContentType="application/vnd.openxmlformats-officedocument.presentationml.tags+xml"/>
  <Override PartName="/ppt/tags/tag447.xml" ContentType="application/vnd.openxmlformats-officedocument.presentationml.tags+xml"/>
  <Override PartName="/ppt/tags/tag448.xml" ContentType="application/vnd.openxmlformats-officedocument.presentationml.tags+xml"/>
  <Override PartName="/ppt/tags/tag449.xml" ContentType="application/vnd.openxmlformats-officedocument.presentationml.tags+xml"/>
  <Override PartName="/ppt/tags/tag45.xml" ContentType="application/vnd.openxmlformats-officedocument.presentationml.tags+xml"/>
  <Override PartName="/ppt/tags/tag450.xml" ContentType="application/vnd.openxmlformats-officedocument.presentationml.tags+xml"/>
  <Override PartName="/ppt/tags/tag451.xml" ContentType="application/vnd.openxmlformats-officedocument.presentationml.tags+xml"/>
  <Override PartName="/ppt/tags/tag452.xml" ContentType="application/vnd.openxmlformats-officedocument.presentationml.tags+xml"/>
  <Override PartName="/ppt/tags/tag453.xml" ContentType="application/vnd.openxmlformats-officedocument.presentationml.tags+xml"/>
  <Override PartName="/ppt/tags/tag454.xml" ContentType="application/vnd.openxmlformats-officedocument.presentationml.tags+xml"/>
  <Override PartName="/ppt/tags/tag455.xml" ContentType="application/vnd.openxmlformats-officedocument.presentationml.tags+xml"/>
  <Override PartName="/ppt/tags/tag456.xml" ContentType="application/vnd.openxmlformats-officedocument.presentationml.tags+xml"/>
  <Override PartName="/ppt/tags/tag457.xml" ContentType="application/vnd.openxmlformats-officedocument.presentationml.tags+xml"/>
  <Override PartName="/ppt/tags/tag458.xml" ContentType="application/vnd.openxmlformats-officedocument.presentationml.tags+xml"/>
  <Override PartName="/ppt/tags/tag459.xml" ContentType="application/vnd.openxmlformats-officedocument.presentationml.tags+xml"/>
  <Override PartName="/ppt/tags/tag46.xml" ContentType="application/vnd.openxmlformats-officedocument.presentationml.tags+xml"/>
  <Override PartName="/ppt/tags/tag460.xml" ContentType="application/vnd.openxmlformats-officedocument.presentationml.tags+xml"/>
  <Override PartName="/ppt/tags/tag461.xml" ContentType="application/vnd.openxmlformats-officedocument.presentationml.tags+xml"/>
  <Override PartName="/ppt/tags/tag462.xml" ContentType="application/vnd.openxmlformats-officedocument.presentationml.tags+xml"/>
  <Override PartName="/ppt/tags/tag463.xml" ContentType="application/vnd.openxmlformats-officedocument.presentationml.tags+xml"/>
  <Override PartName="/ppt/tags/tag464.xml" ContentType="application/vnd.openxmlformats-officedocument.presentationml.tags+xml"/>
  <Override PartName="/ppt/tags/tag465.xml" ContentType="application/vnd.openxmlformats-officedocument.presentationml.tags+xml"/>
  <Override PartName="/ppt/tags/tag466.xml" ContentType="application/vnd.openxmlformats-officedocument.presentationml.tags+xml"/>
  <Override PartName="/ppt/tags/tag467.xml" ContentType="application/vnd.openxmlformats-officedocument.presentationml.tags+xml"/>
  <Override PartName="/ppt/tags/tag468.xml" ContentType="application/vnd.openxmlformats-officedocument.presentationml.tags+xml"/>
  <Override PartName="/ppt/tags/tag469.xml" ContentType="application/vnd.openxmlformats-officedocument.presentationml.tags+xml"/>
  <Override PartName="/ppt/tags/tag47.xml" ContentType="application/vnd.openxmlformats-officedocument.presentationml.tags+xml"/>
  <Override PartName="/ppt/tags/tag470.xml" ContentType="application/vnd.openxmlformats-officedocument.presentationml.tags+xml"/>
  <Override PartName="/ppt/tags/tag471.xml" ContentType="application/vnd.openxmlformats-officedocument.presentationml.tags+xml"/>
  <Override PartName="/ppt/tags/tag472.xml" ContentType="application/vnd.openxmlformats-officedocument.presentationml.tags+xml"/>
  <Override PartName="/ppt/tags/tag473.xml" ContentType="application/vnd.openxmlformats-officedocument.presentationml.tags+xml"/>
  <Override PartName="/ppt/tags/tag474.xml" ContentType="application/vnd.openxmlformats-officedocument.presentationml.tags+xml"/>
  <Override PartName="/ppt/tags/tag475.xml" ContentType="application/vnd.openxmlformats-officedocument.presentationml.tags+xml"/>
  <Override PartName="/ppt/tags/tag476.xml" ContentType="application/vnd.openxmlformats-officedocument.presentationml.tags+xml"/>
  <Override PartName="/ppt/tags/tag477.xml" ContentType="application/vnd.openxmlformats-officedocument.presentationml.tags+xml"/>
  <Override PartName="/ppt/tags/tag478.xml" ContentType="application/vnd.openxmlformats-officedocument.presentationml.tags+xml"/>
  <Override PartName="/ppt/tags/tag479.xml" ContentType="application/vnd.openxmlformats-officedocument.presentationml.tags+xml"/>
  <Override PartName="/ppt/tags/tag48.xml" ContentType="application/vnd.openxmlformats-officedocument.presentationml.tags+xml"/>
  <Override PartName="/ppt/tags/tag480.xml" ContentType="application/vnd.openxmlformats-officedocument.presentationml.tags+xml"/>
  <Override PartName="/ppt/tags/tag481.xml" ContentType="application/vnd.openxmlformats-officedocument.presentationml.tags+xml"/>
  <Override PartName="/ppt/tags/tag482.xml" ContentType="application/vnd.openxmlformats-officedocument.presentationml.tags+xml"/>
  <Override PartName="/ppt/tags/tag483.xml" ContentType="application/vnd.openxmlformats-officedocument.presentationml.tags+xml"/>
  <Override PartName="/ppt/tags/tag484.xml" ContentType="application/vnd.openxmlformats-officedocument.presentationml.tags+xml"/>
  <Override PartName="/ppt/tags/tag485.xml" ContentType="application/vnd.openxmlformats-officedocument.presentationml.tags+xml"/>
  <Override PartName="/ppt/tags/tag486.xml" ContentType="application/vnd.openxmlformats-officedocument.presentationml.tags+xml"/>
  <Override PartName="/ppt/tags/tag487.xml" ContentType="application/vnd.openxmlformats-officedocument.presentationml.tags+xml"/>
  <Override PartName="/ppt/tags/tag488.xml" ContentType="application/vnd.openxmlformats-officedocument.presentationml.tags+xml"/>
  <Override PartName="/ppt/tags/tag489.xml" ContentType="application/vnd.openxmlformats-officedocument.presentationml.tags+xml"/>
  <Override PartName="/ppt/tags/tag49.xml" ContentType="application/vnd.openxmlformats-officedocument.presentationml.tags+xml"/>
  <Override PartName="/ppt/tags/tag490.xml" ContentType="application/vnd.openxmlformats-officedocument.presentationml.tags+xml"/>
  <Override PartName="/ppt/tags/tag491.xml" ContentType="application/vnd.openxmlformats-officedocument.presentationml.tags+xml"/>
  <Override PartName="/ppt/tags/tag492.xml" ContentType="application/vnd.openxmlformats-officedocument.presentationml.tags+xml"/>
  <Override PartName="/ppt/tags/tag493.xml" ContentType="application/vnd.openxmlformats-officedocument.presentationml.tags+xml"/>
  <Override PartName="/ppt/tags/tag494.xml" ContentType="application/vnd.openxmlformats-officedocument.presentationml.tags+xml"/>
  <Override PartName="/ppt/tags/tag495.xml" ContentType="application/vnd.openxmlformats-officedocument.presentationml.tags+xml"/>
  <Override PartName="/ppt/tags/tag496.xml" ContentType="application/vnd.openxmlformats-officedocument.presentationml.tags+xml"/>
  <Override PartName="/ppt/tags/tag497.xml" ContentType="application/vnd.openxmlformats-officedocument.presentationml.tags+xml"/>
  <Override PartName="/ppt/tags/tag498.xml" ContentType="application/vnd.openxmlformats-officedocument.presentationml.tags+xml"/>
  <Override PartName="/ppt/tags/tag49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00.xml" ContentType="application/vnd.openxmlformats-officedocument.presentationml.tags+xml"/>
  <Override PartName="/ppt/tags/tag501.xml" ContentType="application/vnd.openxmlformats-officedocument.presentationml.tags+xml"/>
  <Override PartName="/ppt/tags/tag502.xml" ContentType="application/vnd.openxmlformats-officedocument.presentationml.tags+xml"/>
  <Override PartName="/ppt/tags/tag503.xml" ContentType="application/vnd.openxmlformats-officedocument.presentationml.tags+xml"/>
  <Override PartName="/ppt/tags/tag504.xml" ContentType="application/vnd.openxmlformats-officedocument.presentationml.tags+xml"/>
  <Override PartName="/ppt/tags/tag505.xml" ContentType="application/vnd.openxmlformats-officedocument.presentationml.tags+xml"/>
  <Override PartName="/ppt/tags/tag506.xml" ContentType="application/vnd.openxmlformats-officedocument.presentationml.tags+xml"/>
  <Override PartName="/ppt/tags/tag507.xml" ContentType="application/vnd.openxmlformats-officedocument.presentationml.tags+xml"/>
  <Override PartName="/ppt/tags/tag508.xml" ContentType="application/vnd.openxmlformats-officedocument.presentationml.tags+xml"/>
  <Override PartName="/ppt/tags/tag509.xml" ContentType="application/vnd.openxmlformats-officedocument.presentationml.tags+xml"/>
  <Override PartName="/ppt/tags/tag51.xml" ContentType="application/vnd.openxmlformats-officedocument.presentationml.tags+xml"/>
  <Override PartName="/ppt/tags/tag510.xml" ContentType="application/vnd.openxmlformats-officedocument.presentationml.tags+xml"/>
  <Override PartName="/ppt/tags/tag511.xml" ContentType="application/vnd.openxmlformats-officedocument.presentationml.tags+xml"/>
  <Override PartName="/ppt/tags/tag512.xml" ContentType="application/vnd.openxmlformats-officedocument.presentationml.tags+xml"/>
  <Override PartName="/ppt/tags/tag513.xml" ContentType="application/vnd.openxmlformats-officedocument.presentationml.tags+xml"/>
  <Override PartName="/ppt/tags/tag514.xml" ContentType="application/vnd.openxmlformats-officedocument.presentationml.tags+xml"/>
  <Override PartName="/ppt/tags/tag515.xml" ContentType="application/vnd.openxmlformats-officedocument.presentationml.tags+xml"/>
  <Override PartName="/ppt/tags/tag516.xml" ContentType="application/vnd.openxmlformats-officedocument.presentationml.tags+xml"/>
  <Override PartName="/ppt/tags/tag517.xml" ContentType="application/vnd.openxmlformats-officedocument.presentationml.tags+xml"/>
  <Override PartName="/ppt/tags/tag518.xml" ContentType="application/vnd.openxmlformats-officedocument.presentationml.tags+xml"/>
  <Override PartName="/ppt/tags/tag519.xml" ContentType="application/vnd.openxmlformats-officedocument.presentationml.tags+xml"/>
  <Override PartName="/ppt/tags/tag52.xml" ContentType="application/vnd.openxmlformats-officedocument.presentationml.tags+xml"/>
  <Override PartName="/ppt/tags/tag520.xml" ContentType="application/vnd.openxmlformats-officedocument.presentationml.tags+xml"/>
  <Override PartName="/ppt/tags/tag521.xml" ContentType="application/vnd.openxmlformats-officedocument.presentationml.tags+xml"/>
  <Override PartName="/ppt/tags/tag522.xml" ContentType="application/vnd.openxmlformats-officedocument.presentationml.tags+xml"/>
  <Override PartName="/ppt/tags/tag523.xml" ContentType="application/vnd.openxmlformats-officedocument.presentationml.tags+xml"/>
  <Override PartName="/ppt/tags/tag524.xml" ContentType="application/vnd.openxmlformats-officedocument.presentationml.tags+xml"/>
  <Override PartName="/ppt/tags/tag525.xml" ContentType="application/vnd.openxmlformats-officedocument.presentationml.tags+xml"/>
  <Override PartName="/ppt/tags/tag526.xml" ContentType="application/vnd.openxmlformats-officedocument.presentationml.tags+xml"/>
  <Override PartName="/ppt/tags/tag527.xml" ContentType="application/vnd.openxmlformats-officedocument.presentationml.tags+xml"/>
  <Override PartName="/ppt/tags/tag528.xml" ContentType="application/vnd.openxmlformats-officedocument.presentationml.tags+xml"/>
  <Override PartName="/ppt/tags/tag529.xml" ContentType="application/vnd.openxmlformats-officedocument.presentationml.tags+xml"/>
  <Override PartName="/ppt/tags/tag53.xml" ContentType="application/vnd.openxmlformats-officedocument.presentationml.tags+xml"/>
  <Override PartName="/ppt/tags/tag530.xml" ContentType="application/vnd.openxmlformats-officedocument.presentationml.tags+xml"/>
  <Override PartName="/ppt/tags/tag531.xml" ContentType="application/vnd.openxmlformats-officedocument.presentationml.tags+xml"/>
  <Override PartName="/ppt/tags/tag532.xml" ContentType="application/vnd.openxmlformats-officedocument.presentationml.tags+xml"/>
  <Override PartName="/ppt/tags/tag533.xml" ContentType="application/vnd.openxmlformats-officedocument.presentationml.tags+xml"/>
  <Override PartName="/ppt/tags/tag534.xml" ContentType="application/vnd.openxmlformats-officedocument.presentationml.tags+xml"/>
  <Override PartName="/ppt/tags/tag535.xml" ContentType="application/vnd.openxmlformats-officedocument.presentationml.tags+xml"/>
  <Override PartName="/ppt/tags/tag536.xml" ContentType="application/vnd.openxmlformats-officedocument.presentationml.tags+xml"/>
  <Override PartName="/ppt/tags/tag537.xml" ContentType="application/vnd.openxmlformats-officedocument.presentationml.tags+xml"/>
  <Override PartName="/ppt/tags/tag538.xml" ContentType="application/vnd.openxmlformats-officedocument.presentationml.tags+xml"/>
  <Override PartName="/ppt/tags/tag539.xml" ContentType="application/vnd.openxmlformats-officedocument.presentationml.tags+xml"/>
  <Override PartName="/ppt/tags/tag54.xml" ContentType="application/vnd.openxmlformats-officedocument.presentationml.tags+xml"/>
  <Override PartName="/ppt/tags/tag540.xml" ContentType="application/vnd.openxmlformats-officedocument.presentationml.tags+xml"/>
  <Override PartName="/ppt/tags/tag541.xml" ContentType="application/vnd.openxmlformats-officedocument.presentationml.tags+xml"/>
  <Override PartName="/ppt/tags/tag542.xml" ContentType="application/vnd.openxmlformats-officedocument.presentationml.tags+xml"/>
  <Override PartName="/ppt/tags/tag543.xml" ContentType="application/vnd.openxmlformats-officedocument.presentationml.tags+xml"/>
  <Override PartName="/ppt/tags/tag544.xml" ContentType="application/vnd.openxmlformats-officedocument.presentationml.tags+xml"/>
  <Override PartName="/ppt/tags/tag545.xml" ContentType="application/vnd.openxmlformats-officedocument.presentationml.tags+xml"/>
  <Override PartName="/ppt/tags/tag546.xml" ContentType="application/vnd.openxmlformats-officedocument.presentationml.tags+xml"/>
  <Override PartName="/ppt/tags/tag547.xml" ContentType="application/vnd.openxmlformats-officedocument.presentationml.tags+xml"/>
  <Override PartName="/ppt/tags/tag548.xml" ContentType="application/vnd.openxmlformats-officedocument.presentationml.tags+xml"/>
  <Override PartName="/ppt/tags/tag549.xml" ContentType="application/vnd.openxmlformats-officedocument.presentationml.tags+xml"/>
  <Override PartName="/ppt/tags/tag55.xml" ContentType="application/vnd.openxmlformats-officedocument.presentationml.tags+xml"/>
  <Override PartName="/ppt/tags/tag550.xml" ContentType="application/vnd.openxmlformats-officedocument.presentationml.tags+xml"/>
  <Override PartName="/ppt/tags/tag551.xml" ContentType="application/vnd.openxmlformats-officedocument.presentationml.tags+xml"/>
  <Override PartName="/ppt/tags/tag552.xml" ContentType="application/vnd.openxmlformats-officedocument.presentationml.tags+xml"/>
  <Override PartName="/ppt/tags/tag553.xml" ContentType="application/vnd.openxmlformats-officedocument.presentationml.tags+xml"/>
  <Override PartName="/ppt/tags/tag554.xml" ContentType="application/vnd.openxmlformats-officedocument.presentationml.tags+xml"/>
  <Override PartName="/ppt/tags/tag555.xml" ContentType="application/vnd.openxmlformats-officedocument.presentationml.tags+xml"/>
  <Override PartName="/ppt/tags/tag556.xml" ContentType="application/vnd.openxmlformats-officedocument.presentationml.tags+xml"/>
  <Override PartName="/ppt/tags/tag557.xml" ContentType="application/vnd.openxmlformats-officedocument.presentationml.tags+xml"/>
  <Override PartName="/ppt/tags/tag558.xml" ContentType="application/vnd.openxmlformats-officedocument.presentationml.tags+xml"/>
  <Override PartName="/ppt/tags/tag559.xml" ContentType="application/vnd.openxmlformats-officedocument.presentationml.tags+xml"/>
  <Override PartName="/ppt/tags/tag56.xml" ContentType="application/vnd.openxmlformats-officedocument.presentationml.tags+xml"/>
  <Override PartName="/ppt/tags/tag560.xml" ContentType="application/vnd.openxmlformats-officedocument.presentationml.tags+xml"/>
  <Override PartName="/ppt/tags/tag561.xml" ContentType="application/vnd.openxmlformats-officedocument.presentationml.tags+xml"/>
  <Override PartName="/ppt/tags/tag562.xml" ContentType="application/vnd.openxmlformats-officedocument.presentationml.tags+xml"/>
  <Override PartName="/ppt/tags/tag563.xml" ContentType="application/vnd.openxmlformats-officedocument.presentationml.tags+xml"/>
  <Override PartName="/ppt/tags/tag564.xml" ContentType="application/vnd.openxmlformats-officedocument.presentationml.tags+xml"/>
  <Override PartName="/ppt/tags/tag565.xml" ContentType="application/vnd.openxmlformats-officedocument.presentationml.tags+xml"/>
  <Override PartName="/ppt/tags/tag566.xml" ContentType="application/vnd.openxmlformats-officedocument.presentationml.tags+xml"/>
  <Override PartName="/ppt/tags/tag567.xml" ContentType="application/vnd.openxmlformats-officedocument.presentationml.tags+xml"/>
  <Override PartName="/ppt/tags/tag568.xml" ContentType="application/vnd.openxmlformats-officedocument.presentationml.tags+xml"/>
  <Override PartName="/ppt/tags/tag569.xml" ContentType="application/vnd.openxmlformats-officedocument.presentationml.tags+xml"/>
  <Override PartName="/ppt/tags/tag57.xml" ContentType="application/vnd.openxmlformats-officedocument.presentationml.tags+xml"/>
  <Override PartName="/ppt/tags/tag570.xml" ContentType="application/vnd.openxmlformats-officedocument.presentationml.tags+xml"/>
  <Override PartName="/ppt/tags/tag571.xml" ContentType="application/vnd.openxmlformats-officedocument.presentationml.tags+xml"/>
  <Override PartName="/ppt/tags/tag572.xml" ContentType="application/vnd.openxmlformats-officedocument.presentationml.tags+xml"/>
  <Override PartName="/ppt/tags/tag573.xml" ContentType="application/vnd.openxmlformats-officedocument.presentationml.tags+xml"/>
  <Override PartName="/ppt/tags/tag574.xml" ContentType="application/vnd.openxmlformats-officedocument.presentationml.tags+xml"/>
  <Override PartName="/ppt/tags/tag575.xml" ContentType="application/vnd.openxmlformats-officedocument.presentationml.tags+xml"/>
  <Override PartName="/ppt/tags/tag576.xml" ContentType="application/vnd.openxmlformats-officedocument.presentationml.tags+xml"/>
  <Override PartName="/ppt/tags/tag577.xml" ContentType="application/vnd.openxmlformats-officedocument.presentationml.tags+xml"/>
  <Override PartName="/ppt/tags/tag578.xml" ContentType="application/vnd.openxmlformats-officedocument.presentationml.tags+xml"/>
  <Override PartName="/ppt/tags/tag579.xml" ContentType="application/vnd.openxmlformats-officedocument.presentationml.tags+xml"/>
  <Override PartName="/ppt/tags/tag58.xml" ContentType="application/vnd.openxmlformats-officedocument.presentationml.tags+xml"/>
  <Override PartName="/ppt/tags/tag580.xml" ContentType="application/vnd.openxmlformats-officedocument.presentationml.tags+xml"/>
  <Override PartName="/ppt/tags/tag581.xml" ContentType="application/vnd.openxmlformats-officedocument.presentationml.tags+xml"/>
  <Override PartName="/ppt/tags/tag582.xml" ContentType="application/vnd.openxmlformats-officedocument.presentationml.tags+xml"/>
  <Override PartName="/ppt/tags/tag583.xml" ContentType="application/vnd.openxmlformats-officedocument.presentationml.tags+xml"/>
  <Override PartName="/ppt/tags/tag584.xml" ContentType="application/vnd.openxmlformats-officedocument.presentationml.tags+xml"/>
  <Override PartName="/ppt/tags/tag585.xml" ContentType="application/vnd.openxmlformats-officedocument.presentationml.tags+xml"/>
  <Override PartName="/ppt/tags/tag586.xml" ContentType="application/vnd.openxmlformats-officedocument.presentationml.tags+xml"/>
  <Override PartName="/ppt/tags/tag587.xml" ContentType="application/vnd.openxmlformats-officedocument.presentationml.tags+xml"/>
  <Override PartName="/ppt/tags/tag588.xml" ContentType="application/vnd.openxmlformats-officedocument.presentationml.tags+xml"/>
  <Override PartName="/ppt/tags/tag589.xml" ContentType="application/vnd.openxmlformats-officedocument.presentationml.tags+xml"/>
  <Override PartName="/ppt/tags/tag59.xml" ContentType="application/vnd.openxmlformats-officedocument.presentationml.tags+xml"/>
  <Override PartName="/ppt/tags/tag590.xml" ContentType="application/vnd.openxmlformats-officedocument.presentationml.tags+xml"/>
  <Override PartName="/ppt/tags/tag591.xml" ContentType="application/vnd.openxmlformats-officedocument.presentationml.tags+xml"/>
  <Override PartName="/ppt/tags/tag592.xml" ContentType="application/vnd.openxmlformats-officedocument.presentationml.tags+xml"/>
  <Override PartName="/ppt/tags/tag593.xml" ContentType="application/vnd.openxmlformats-officedocument.presentationml.tags+xml"/>
  <Override PartName="/ppt/tags/tag594.xml" ContentType="application/vnd.openxmlformats-officedocument.presentationml.tags+xml"/>
  <Override PartName="/ppt/tags/tag595.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61"/>
  </p:notesMasterIdLst>
  <p:sldIdLst>
    <p:sldId id="256" r:id="rId3"/>
    <p:sldId id="276" r:id="rId4"/>
    <p:sldId id="277" r:id="rId5"/>
    <p:sldId id="674" r:id="rId6"/>
    <p:sldId id="677" r:id="rId7"/>
    <p:sldId id="680" r:id="rId8"/>
    <p:sldId id="675" r:id="rId9"/>
    <p:sldId id="678" r:id="rId10"/>
    <p:sldId id="679" r:id="rId11"/>
    <p:sldId id="681" r:id="rId12"/>
    <p:sldId id="682" r:id="rId13"/>
    <p:sldId id="683" r:id="rId14"/>
    <p:sldId id="684" r:id="rId15"/>
    <p:sldId id="685" r:id="rId16"/>
    <p:sldId id="686" r:id="rId17"/>
    <p:sldId id="715" r:id="rId18"/>
    <p:sldId id="716" r:id="rId19"/>
    <p:sldId id="717" r:id="rId20"/>
    <p:sldId id="718" r:id="rId21"/>
    <p:sldId id="719" r:id="rId22"/>
    <p:sldId id="720" r:id="rId23"/>
    <p:sldId id="721" r:id="rId24"/>
    <p:sldId id="722" r:id="rId25"/>
    <p:sldId id="723" r:id="rId26"/>
    <p:sldId id="724" r:id="rId27"/>
    <p:sldId id="725" r:id="rId28"/>
    <p:sldId id="726" r:id="rId29"/>
    <p:sldId id="727" r:id="rId30"/>
    <p:sldId id="728" r:id="rId31"/>
    <p:sldId id="729" r:id="rId32"/>
    <p:sldId id="730" r:id="rId33"/>
    <p:sldId id="756" r:id="rId34"/>
    <p:sldId id="757" r:id="rId35"/>
    <p:sldId id="758" r:id="rId36"/>
    <p:sldId id="759" r:id="rId37"/>
    <p:sldId id="760" r:id="rId38"/>
    <p:sldId id="761" r:id="rId39"/>
    <p:sldId id="762" r:id="rId40"/>
    <p:sldId id="763" r:id="rId41"/>
    <p:sldId id="764" r:id="rId42"/>
    <p:sldId id="765" r:id="rId43"/>
    <p:sldId id="766" r:id="rId44"/>
    <p:sldId id="767" r:id="rId45"/>
    <p:sldId id="768" r:id="rId46"/>
    <p:sldId id="770" r:id="rId47"/>
    <p:sldId id="771" r:id="rId48"/>
    <p:sldId id="772" r:id="rId49"/>
    <p:sldId id="773" r:id="rId50"/>
    <p:sldId id="799" r:id="rId51"/>
    <p:sldId id="800" r:id="rId52"/>
    <p:sldId id="826" r:id="rId53"/>
    <p:sldId id="827" r:id="rId54"/>
    <p:sldId id="828" r:id="rId55"/>
    <p:sldId id="829" r:id="rId56"/>
    <p:sldId id="830" r:id="rId57"/>
    <p:sldId id="831" r:id="rId58"/>
    <p:sldId id="343" r:id="rId59"/>
    <p:sldId id="344" r:id="rId60"/>
  </p:sldIdLst>
  <p:sldSz cx="12192000" cy="6858000"/>
  <p:notesSz cx="6858000" cy="9144000"/>
  <p:custDataLst>
    <p:tags r:id="rId65"/>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901" userDrawn="1">
          <p15:clr>
            <a:srgbClr val="A4A3A4"/>
          </p15:clr>
        </p15:guide>
        <p15:guide id="2" pos="404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showPr>
  <p:clrMru>
    <a:srgbClr val="FFFFFF"/>
    <a:srgbClr val="9CC2F0"/>
    <a:srgbClr val="FF3D3D"/>
    <a:srgbClr val="FDF731"/>
    <a:srgbClr val="383838"/>
    <a:srgbClr val="6FA3E9"/>
    <a:srgbClr val="BEBEBE"/>
    <a:srgbClr val="5D5A72"/>
    <a:srgbClr val="DCDCDC"/>
    <a:srgbClr val="9FBDF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78" autoAdjust="0"/>
    <p:restoredTop sz="94660"/>
  </p:normalViewPr>
  <p:slideViewPr>
    <p:cSldViewPr snapToGrid="0" showGuides="1">
      <p:cViewPr varScale="1">
        <p:scale>
          <a:sx n="99" d="100"/>
          <a:sy n="99" d="100"/>
        </p:scale>
        <p:origin x="84" y="582"/>
      </p:cViewPr>
      <p:guideLst>
        <p:guide orient="horz" pos="1901"/>
        <p:guide pos="4042"/>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5" Type="http://schemas.openxmlformats.org/officeDocument/2006/relationships/tags" Target="tags/tag595.xml"/><Relationship Id="rId64" Type="http://schemas.openxmlformats.org/officeDocument/2006/relationships/tableStyles" Target="tableStyles.xml"/><Relationship Id="rId63" Type="http://schemas.openxmlformats.org/officeDocument/2006/relationships/viewProps" Target="viewProps.xml"/><Relationship Id="rId62" Type="http://schemas.openxmlformats.org/officeDocument/2006/relationships/presProps" Target="presProps.xml"/><Relationship Id="rId61" Type="http://schemas.openxmlformats.org/officeDocument/2006/relationships/notesMaster" Target="notesMasters/notesMaster1.xml"/><Relationship Id="rId60" Type="http://schemas.openxmlformats.org/officeDocument/2006/relationships/slide" Target="slides/slide58.xml"/><Relationship Id="rId6" Type="http://schemas.openxmlformats.org/officeDocument/2006/relationships/slide" Target="slides/slide4.xml"/><Relationship Id="rId59" Type="http://schemas.openxmlformats.org/officeDocument/2006/relationships/slide" Target="slides/slide57.xml"/><Relationship Id="rId58" Type="http://schemas.openxmlformats.org/officeDocument/2006/relationships/slide" Target="slides/slide56.xml"/><Relationship Id="rId57" Type="http://schemas.openxmlformats.org/officeDocument/2006/relationships/slide" Target="slides/slide55.xml"/><Relationship Id="rId56" Type="http://schemas.openxmlformats.org/officeDocument/2006/relationships/slide" Target="slides/slide54.xml"/><Relationship Id="rId55" Type="http://schemas.openxmlformats.org/officeDocument/2006/relationships/slide" Target="slides/slide53.xml"/><Relationship Id="rId54" Type="http://schemas.openxmlformats.org/officeDocument/2006/relationships/slide" Target="slides/slide52.xml"/><Relationship Id="rId53" Type="http://schemas.openxmlformats.org/officeDocument/2006/relationships/slide" Target="slides/slide51.xml"/><Relationship Id="rId52" Type="http://schemas.openxmlformats.org/officeDocument/2006/relationships/slide" Target="slides/slide50.xml"/><Relationship Id="rId51" Type="http://schemas.openxmlformats.org/officeDocument/2006/relationships/slide" Target="slides/slide49.xml"/><Relationship Id="rId50" Type="http://schemas.openxmlformats.org/officeDocument/2006/relationships/slide" Target="slides/slide48.xml"/><Relationship Id="rId5" Type="http://schemas.openxmlformats.org/officeDocument/2006/relationships/slide" Target="slides/slide3.xml"/><Relationship Id="rId49" Type="http://schemas.openxmlformats.org/officeDocument/2006/relationships/slide" Target="slides/slide47.xml"/><Relationship Id="rId48" Type="http://schemas.openxmlformats.org/officeDocument/2006/relationships/slide" Target="slides/slide46.xml"/><Relationship Id="rId47" Type="http://schemas.openxmlformats.org/officeDocument/2006/relationships/slide" Target="slides/slide45.xml"/><Relationship Id="rId46" Type="http://schemas.openxmlformats.org/officeDocument/2006/relationships/slide" Target="slides/slide44.xml"/><Relationship Id="rId45" Type="http://schemas.openxmlformats.org/officeDocument/2006/relationships/slide" Target="slides/slide43.xml"/><Relationship Id="rId44" Type="http://schemas.openxmlformats.org/officeDocument/2006/relationships/slide" Target="slides/slide42.xml"/><Relationship Id="rId43" Type="http://schemas.openxmlformats.org/officeDocument/2006/relationships/slide" Target="slides/slide41.xml"/><Relationship Id="rId42" Type="http://schemas.openxmlformats.org/officeDocument/2006/relationships/slide" Target="slides/slide40.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45.wmf"/><Relationship Id="rId2" Type="http://schemas.openxmlformats.org/officeDocument/2006/relationships/image" Target="../media/image44.wmf"/><Relationship Id="rId1" Type="http://schemas.openxmlformats.org/officeDocument/2006/relationships/image" Target="../media/image43.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58.wmf"/></Relationships>
</file>

<file path=ppt/drawings/_rels/vmlDrawing11.vml.rels><?xml version="1.0" encoding="UTF-8" standalone="yes"?>
<Relationships xmlns="http://schemas.openxmlformats.org/package/2006/relationships"><Relationship Id="rId9" Type="http://schemas.openxmlformats.org/officeDocument/2006/relationships/image" Target="../media/image100.wmf"/><Relationship Id="rId8" Type="http://schemas.openxmlformats.org/officeDocument/2006/relationships/image" Target="../media/image99.wmf"/><Relationship Id="rId7" Type="http://schemas.openxmlformats.org/officeDocument/2006/relationships/image" Target="../media/image98.wmf"/><Relationship Id="rId6" Type="http://schemas.openxmlformats.org/officeDocument/2006/relationships/image" Target="../media/image97.wmf"/><Relationship Id="rId5" Type="http://schemas.openxmlformats.org/officeDocument/2006/relationships/image" Target="../media/image96.wmf"/><Relationship Id="rId4" Type="http://schemas.openxmlformats.org/officeDocument/2006/relationships/image" Target="../media/image95.wmf"/><Relationship Id="rId3" Type="http://schemas.openxmlformats.org/officeDocument/2006/relationships/image" Target="../media/image94.wmf"/><Relationship Id="rId2" Type="http://schemas.openxmlformats.org/officeDocument/2006/relationships/image" Target="../media/image92.wmf"/><Relationship Id="rId1" Type="http://schemas.openxmlformats.org/officeDocument/2006/relationships/image" Target="../media/image91.wmf"/></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101.wmf"/><Relationship Id="rId1" Type="http://schemas.openxmlformats.org/officeDocument/2006/relationships/image" Target="../media/image100.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58.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106.w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46.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51.wmf"/><Relationship Id="rId2" Type="http://schemas.openxmlformats.org/officeDocument/2006/relationships/image" Target="../media/image48.wmf"/><Relationship Id="rId1" Type="http://schemas.openxmlformats.org/officeDocument/2006/relationships/image" Target="../media/image46.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52.wmf"/><Relationship Id="rId1" Type="http://schemas.openxmlformats.org/officeDocument/2006/relationships/image" Target="../media/image51.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58.wmf"/><Relationship Id="rId2" Type="http://schemas.openxmlformats.org/officeDocument/2006/relationships/image" Target="../media/image57.wmf"/><Relationship Id="rId1" Type="http://schemas.openxmlformats.org/officeDocument/2006/relationships/image" Target="../media/image55.wmf"/></Relationships>
</file>

<file path=ppt/drawings/_rels/vmlDrawing5.vml.rels><?xml version="1.0" encoding="UTF-8" standalone="yes"?>
<Relationships xmlns="http://schemas.openxmlformats.org/package/2006/relationships"><Relationship Id="rId8" Type="http://schemas.openxmlformats.org/officeDocument/2006/relationships/image" Target="../media/image70.wmf"/><Relationship Id="rId7" Type="http://schemas.openxmlformats.org/officeDocument/2006/relationships/image" Target="../media/image69.wmf"/><Relationship Id="rId6" Type="http://schemas.openxmlformats.org/officeDocument/2006/relationships/image" Target="../media/image68.wmf"/><Relationship Id="rId5" Type="http://schemas.openxmlformats.org/officeDocument/2006/relationships/image" Target="../media/image67.wmf"/><Relationship Id="rId4" Type="http://schemas.openxmlformats.org/officeDocument/2006/relationships/image" Target="../media/image66.wmf"/><Relationship Id="rId3" Type="http://schemas.openxmlformats.org/officeDocument/2006/relationships/image" Target="../media/image65.wmf"/><Relationship Id="rId2" Type="http://schemas.openxmlformats.org/officeDocument/2006/relationships/image" Target="../media/image64.wmf"/><Relationship Id="rId1" Type="http://schemas.openxmlformats.org/officeDocument/2006/relationships/image" Target="../media/image63.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71.wmf"/><Relationship Id="rId1" Type="http://schemas.openxmlformats.org/officeDocument/2006/relationships/image" Target="../media/image69.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58.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78.wmf"/></Relationships>
</file>

<file path=ppt/drawings/_rels/vmlDrawing9.vml.rels><?xml version="1.0" encoding="UTF-8" standalone="yes"?>
<Relationships xmlns="http://schemas.openxmlformats.org/package/2006/relationships"><Relationship Id="rId5" Type="http://schemas.openxmlformats.org/officeDocument/2006/relationships/image" Target="../media/image82.wmf"/><Relationship Id="rId4" Type="http://schemas.openxmlformats.org/officeDocument/2006/relationships/image" Target="../media/image81.wmf"/><Relationship Id="rId3" Type="http://schemas.openxmlformats.org/officeDocument/2006/relationships/image" Target="../media/image80.wmf"/><Relationship Id="rId2" Type="http://schemas.openxmlformats.org/officeDocument/2006/relationships/image" Target="../media/image79.wmf"/><Relationship Id="rId1" Type="http://schemas.openxmlformats.org/officeDocument/2006/relationships/image" Target="../media/image78.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7" Type="http://schemas.openxmlformats.org/officeDocument/2006/relationships/tags" Target="../tags/tag5.xml"/><Relationship Id="rId6" Type="http://schemas.openxmlformats.org/officeDocument/2006/relationships/tags" Target="../tags/tag4.xml"/><Relationship Id="rId5" Type="http://schemas.openxmlformats.org/officeDocument/2006/relationships/tags" Target="../tags/tag3.xml"/><Relationship Id="rId4" Type="http://schemas.openxmlformats.org/officeDocument/2006/relationships/tags" Target="../tags/tag2.xml"/><Relationship Id="rId3" Type="http://schemas.openxmlformats.org/officeDocument/2006/relationships/tags" Target="../tags/tag1.xm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5" Type="http://schemas.openxmlformats.org/officeDocument/2006/relationships/tags" Target="../tags/tag51.xml"/><Relationship Id="rId4" Type="http://schemas.openxmlformats.org/officeDocument/2006/relationships/tags" Target="../tags/tag50.xml"/><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6" Type="http://schemas.openxmlformats.org/officeDocument/2006/relationships/tags" Target="../tags/tag56.xml"/><Relationship Id="rId5" Type="http://schemas.openxmlformats.org/officeDocument/2006/relationships/tags" Target="../tags/tag55.xml"/><Relationship Id="rId4" Type="http://schemas.openxmlformats.org/officeDocument/2006/relationships/tags" Target="../tags/tag54.xml"/><Relationship Id="rId3" Type="http://schemas.openxmlformats.org/officeDocument/2006/relationships/tags" Target="../tags/tag53.xml"/><Relationship Id="rId2" Type="http://schemas.openxmlformats.org/officeDocument/2006/relationships/tags" Target="../tags/tag52.xm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6" Type="http://schemas.openxmlformats.org/officeDocument/2006/relationships/tags" Target="../tags/tag10.xml"/><Relationship Id="rId5" Type="http://schemas.openxmlformats.org/officeDocument/2006/relationships/tags" Target="../tags/tag9.xml"/><Relationship Id="rId4" Type="http://schemas.openxmlformats.org/officeDocument/2006/relationships/tags" Target="../tags/tag8.xml"/><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6" Type="http://schemas.openxmlformats.org/officeDocument/2006/relationships/tags" Target="../tags/tag15.xml"/><Relationship Id="rId5" Type="http://schemas.openxmlformats.org/officeDocument/2006/relationships/tags" Target="../tags/tag14.xml"/><Relationship Id="rId4" Type="http://schemas.openxmlformats.org/officeDocument/2006/relationships/tags" Target="../tags/tag13.xml"/><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7" Type="http://schemas.openxmlformats.org/officeDocument/2006/relationships/tags" Target="../tags/tag21.xml"/><Relationship Id="rId6" Type="http://schemas.openxmlformats.org/officeDocument/2006/relationships/tags" Target="../tags/tag20.xml"/><Relationship Id="rId5" Type="http://schemas.openxmlformats.org/officeDocument/2006/relationships/tags" Target="../tags/tag19.xml"/><Relationship Id="rId4" Type="http://schemas.openxmlformats.org/officeDocument/2006/relationships/tags" Target="../tags/tag18.xml"/><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9" Type="http://schemas.openxmlformats.org/officeDocument/2006/relationships/tags" Target="../tags/tag29.xml"/><Relationship Id="rId8" Type="http://schemas.openxmlformats.org/officeDocument/2006/relationships/tags" Target="../tags/tag28.xml"/><Relationship Id="rId7" Type="http://schemas.openxmlformats.org/officeDocument/2006/relationships/tags" Target="../tags/tag27.xml"/><Relationship Id="rId6" Type="http://schemas.openxmlformats.org/officeDocument/2006/relationships/tags" Target="../tags/tag26.xml"/><Relationship Id="rId5" Type="http://schemas.openxmlformats.org/officeDocument/2006/relationships/tags" Target="../tags/tag25.xml"/><Relationship Id="rId4" Type="http://schemas.openxmlformats.org/officeDocument/2006/relationships/tags" Target="../tags/tag24.xml"/><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5" Type="http://schemas.openxmlformats.org/officeDocument/2006/relationships/tags" Target="../tags/tag33.xml"/><Relationship Id="rId4" Type="http://schemas.openxmlformats.org/officeDocument/2006/relationships/tags" Target="../tags/tag32.xml"/><Relationship Id="rId3" Type="http://schemas.openxmlformats.org/officeDocument/2006/relationships/tags" Target="../tags/tag31.xml"/><Relationship Id="rId2" Type="http://schemas.openxmlformats.org/officeDocument/2006/relationships/tags" Target="../tags/tag30.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tags" Target="../tags/tag36.xml"/><Relationship Id="rId3" Type="http://schemas.openxmlformats.org/officeDocument/2006/relationships/tags" Target="../tags/tag35.xml"/><Relationship Id="rId2" Type="http://schemas.openxmlformats.org/officeDocument/2006/relationships/tags" Target="../tags/tag34.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7" Type="http://schemas.openxmlformats.org/officeDocument/2006/relationships/tags" Target="../tags/tag42.xml"/><Relationship Id="rId6" Type="http://schemas.openxmlformats.org/officeDocument/2006/relationships/tags" Target="../tags/tag41.xml"/><Relationship Id="rId5" Type="http://schemas.openxmlformats.org/officeDocument/2006/relationships/tags" Target="../tags/tag40.xml"/><Relationship Id="rId4" Type="http://schemas.openxmlformats.org/officeDocument/2006/relationships/tags" Target="../tags/tag39.xml"/><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6" Type="http://schemas.openxmlformats.org/officeDocument/2006/relationships/tags" Target="../tags/tag47.xml"/><Relationship Id="rId5" Type="http://schemas.openxmlformats.org/officeDocument/2006/relationships/tags" Target="../tags/tag46.xml"/><Relationship Id="rId4" Type="http://schemas.openxmlformats.org/officeDocument/2006/relationships/tags" Target="../tags/tag45.xml"/><Relationship Id="rId3" Type="http://schemas.openxmlformats.org/officeDocument/2006/relationships/tags" Target="../tags/tag44.xml"/><Relationship Id="rId2" Type="http://schemas.openxmlformats.org/officeDocument/2006/relationships/tags" Target="../tags/tag43.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3"/>
            </p:custDataLst>
          </p:nvPr>
        </p:nvSpPr>
        <p:spPr>
          <a:xfrm>
            <a:off x="1198800" y="914400"/>
            <a:ext cx="9799200" cy="2570400"/>
          </a:xfrm>
        </p:spPr>
        <p:txBody>
          <a:bodyPr lIns="90000" tIns="46800" rIns="90000" bIns="46800" anchor="b" anchorCtr="0">
            <a:normAutofit/>
          </a:bodyPr>
          <a:lstStyle>
            <a:lvl1pPr algn="ctr">
              <a:defRPr sz="6000"/>
            </a:lvl1pPr>
          </a:lstStyle>
          <a:p>
            <a:r>
              <a:rPr lang="zh-CN" altLang="en-US" dirty="0"/>
              <a:t>单击此处编辑标题</a:t>
            </a:r>
            <a:endParaRPr lang="zh-CN" altLang="en-US" dirty="0"/>
          </a:p>
        </p:txBody>
      </p:sp>
      <p:sp>
        <p:nvSpPr>
          <p:cNvPr id="3" name="副标题 2"/>
          <p:cNvSpPr>
            <a:spLocks noGrp="1"/>
          </p:cNvSpPr>
          <p:nvPr>
            <p:ph type="subTitle" idx="1" hasCustomPrompt="1"/>
            <p:custDataLst>
              <p:tags r:id="rId4"/>
            </p:custDataLst>
          </p:nvPr>
        </p:nvSpPr>
        <p:spPr>
          <a:xfrm>
            <a:off x="1198800" y="3560400"/>
            <a:ext cx="9799200" cy="1472400"/>
          </a:xfrm>
        </p:spPr>
        <p:txBody>
          <a:bodyPr lIns="90000" tIns="46800" rIns="90000" bIns="46800">
            <a:normAutofit/>
          </a:bodyPr>
          <a:lstStyle>
            <a:lvl1pPr marL="0" indent="0" algn="ctr">
              <a:lnSpc>
                <a:spcPct val="110000"/>
              </a:lnSpc>
              <a:buNone/>
              <a:defRPr sz="2400" spc="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endParaRPr lang="zh-CN" altLang="en-US" dirty="0"/>
          </a:p>
        </p:txBody>
      </p:sp>
      <p:sp>
        <p:nvSpPr>
          <p:cNvPr id="16" name="日期占位符 15"/>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6"/>
            </p:custDataLst>
          </p:nvPr>
        </p:nvSpPr>
        <p:spPr/>
        <p:txBody>
          <a:bodyPr/>
          <a:lstStyle/>
          <a:p>
            <a:endParaRPr lang="zh-CN" altLang="en-US" dirty="0"/>
          </a:p>
        </p:txBody>
      </p:sp>
      <p:sp>
        <p:nvSpPr>
          <p:cNvPr id="18" name="灯片编号占位符 17"/>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dirty="0"/>
          </a:p>
        </p:txBody>
      </p:sp>
    </p:spTree>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608400" y="774000"/>
            <a:ext cx="10972800" cy="5482800"/>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2" name="标题 1"/>
          <p:cNvSpPr>
            <a:spLocks noGrp="1"/>
          </p:cNvSpPr>
          <p:nvPr>
            <p:ph type="title" hasCustomPrompt="1"/>
            <p:custDataLst>
              <p:tags r:id="rId5"/>
            </p:custDataLst>
          </p:nvPr>
        </p:nvSpPr>
        <p:spPr>
          <a:xfrm>
            <a:off x="1198800" y="2484000"/>
            <a:ext cx="9799200" cy="1018800"/>
          </a:xfrm>
        </p:spPr>
        <p:txBody>
          <a:bodyPr vert="horz" lIns="90000" tIns="46800" rIns="90000" bIns="46800" rtlCol="0" anchor="t" anchorCtr="0">
            <a:normAutofit/>
          </a:bodyPr>
          <a:lstStyle>
            <a:lvl1pPr algn="ctr">
              <a:defRPr sz="6000"/>
            </a:lvl1pPr>
          </a:lstStyle>
          <a:p>
            <a:pPr lvl="0"/>
            <a:r>
              <a:rPr>
                <a:sym typeface="+mn-ea"/>
              </a:rPr>
              <a:t>单击此处编辑标题</a:t>
            </a:r>
            <a:endParaRPr>
              <a:sym typeface="+mn-ea"/>
            </a:endParaRPr>
          </a:p>
        </p:txBody>
      </p:sp>
      <p:sp>
        <p:nvSpPr>
          <p:cNvPr id="7" name="文本占位符 6"/>
          <p:cNvSpPr>
            <a:spLocks noGrp="1"/>
          </p:cNvSpPr>
          <p:nvPr>
            <p:ph type="body" sz="quarter" idx="13"/>
            <p:custDataLst>
              <p:tags r:id="rId6"/>
            </p:custDataLst>
          </p:nvPr>
        </p:nvSpPr>
        <p:spPr>
          <a:xfrm>
            <a:off x="1198800" y="3560400"/>
            <a:ext cx="9799200" cy="471600"/>
          </a:xfrm>
        </p:spPr>
        <p:txBody>
          <a:bodyPr lIns="90000" tIns="46800" rIns="90000" bIns="46800">
            <a:normAutofit/>
          </a:bodyPr>
          <a:lstStyle>
            <a:lvl1pPr algn="ctr">
              <a:lnSpc>
                <a:spcPct val="110000"/>
              </a:lnSpc>
              <a:buNone/>
              <a:defRPr sz="2400" spc="200"/>
            </a:lvl1pPr>
          </a:lstStyle>
          <a:p>
            <a:pPr lvl="0"/>
            <a:r>
              <a:rPr lang="zh-CN" altLang="en-US" dirty="0"/>
              <a:t>单击此处编辑母版文本样式</a:t>
            </a:r>
            <a:endParaRPr lang="zh-CN" altLang="en-US" dirty="0"/>
          </a:p>
        </p:txBody>
      </p:sp>
    </p:spTree>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dirty="0">
                <a:sym typeface="+mn-ea"/>
              </a:rPr>
              <a:t>单击此处编辑母版标题样式</a:t>
            </a:r>
            <a:endParaRPr dirty="0">
              <a:sym typeface="+mn-ea"/>
            </a:endParaRPr>
          </a:p>
        </p:txBody>
      </p:sp>
      <p:sp>
        <p:nvSpPr>
          <p:cNvPr id="3" name="内容占位符 2"/>
          <p:cNvSpPr>
            <a:spLocks noGrp="1"/>
          </p:cNvSpPr>
          <p:nvPr>
            <p:ph idx="1"/>
            <p:custDataLst>
              <p:tags r:id="rId3"/>
            </p:custDataLst>
          </p:nvPr>
        </p:nvSpPr>
        <p:spPr>
          <a:xfrm>
            <a:off x="608400" y="1490400"/>
            <a:ext cx="10969200" cy="4759200"/>
          </a:xfrm>
        </p:spPr>
        <p:txBody>
          <a:bodyPr vert="horz" lIns="90000" tIns="46800" rIns="90000" bIns="46800" rtlCol="0">
            <a:normAutofit/>
          </a:body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1990800" y="3848400"/>
            <a:ext cx="7768800" cy="766800"/>
          </a:xfrm>
        </p:spPr>
        <p:txBody>
          <a:bodyPr lIns="90000" tIns="46800" rIns="90000" bIns="46800" anchor="b" anchorCtr="0">
            <a:normAutofit/>
          </a:bodyPr>
          <a:lstStyle>
            <a:lvl1pPr>
              <a:defRPr sz="4400"/>
            </a:lvl1pPr>
          </a:lstStyle>
          <a:p>
            <a:r>
              <a:rPr lang="zh-CN" altLang="en-US" dirty="0"/>
              <a:t>单击此处编辑标题</a:t>
            </a:r>
            <a:endParaRPr lang="zh-CN" altLang="en-US" dirty="0"/>
          </a:p>
        </p:txBody>
      </p:sp>
      <p:sp>
        <p:nvSpPr>
          <p:cNvPr id="3" name="文本占位符 2"/>
          <p:cNvSpPr>
            <a:spLocks noGrp="1"/>
          </p:cNvSpPr>
          <p:nvPr>
            <p:ph type="body" idx="1" hasCustomPrompt="1"/>
            <p:custDataLst>
              <p:tags r:id="rId3"/>
            </p:custDataLst>
          </p:nvPr>
        </p:nvSpPr>
        <p:spPr>
          <a:xfrm>
            <a:off x="1990800" y="4615200"/>
            <a:ext cx="7768800" cy="867600"/>
          </a:xfrm>
        </p:spPr>
        <p:txBody>
          <a:bodyPr lIns="90000" tIns="46800" rIns="90000" bIns="46800">
            <a:normAutofit/>
          </a:bodyPr>
          <a:lstStyle>
            <a:lvl1pPr marL="0" indent="0">
              <a:buNone/>
              <a:defRPr sz="1800">
                <a:solidFill>
                  <a:schemeClr val="tx1">
                    <a:lumMod val="65000"/>
                    <a:lumOff val="35000"/>
                  </a:schemeClr>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dirty="0">
                <a:sym typeface="+mn-ea"/>
              </a:rPr>
              <a:t>单击此处编辑母版标题样式</a:t>
            </a:r>
            <a:endParaRPr dirty="0">
              <a:sym typeface="+mn-ea"/>
            </a:endParaRPr>
          </a:p>
        </p:txBody>
      </p:sp>
      <p:sp>
        <p:nvSpPr>
          <p:cNvPr id="3" name="内容占位符 2"/>
          <p:cNvSpPr>
            <a:spLocks noGrp="1"/>
          </p:cNvSpPr>
          <p:nvPr>
            <p:ph sz="half" idx="1"/>
            <p:custDataLst>
              <p:tags r:id="rId3"/>
            </p:custDataLst>
          </p:nvPr>
        </p:nvSpPr>
        <p:spPr>
          <a:xfrm>
            <a:off x="608400" y="1501200"/>
            <a:ext cx="5176800" cy="4748400"/>
          </a:xfrm>
        </p:spPr>
        <p:txBody>
          <a:bodyPr vert="horz" lIns="90000" tIns="46800" rIns="90000" bIns="46800" rtlCol="0">
            <a:normAutofit/>
          </a:body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内容占位符 3"/>
          <p:cNvSpPr>
            <a:spLocks noGrp="1"/>
          </p:cNvSpPr>
          <p:nvPr>
            <p:ph sz="half" idx="2"/>
            <p:custDataLst>
              <p:tags r:id="rId4"/>
            </p:custDataLst>
          </p:nvPr>
        </p:nvSpPr>
        <p:spPr>
          <a:xfrm>
            <a:off x="6411600" y="1501200"/>
            <a:ext cx="5176800" cy="4748400"/>
          </a:xfrm>
        </p:spPr>
        <p:txBody>
          <a:bodyPr lIns="90000" tIns="46800" rIns="90000" bIns="4680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dirty="0">
                <a:sym typeface="+mn-ea"/>
              </a:rPr>
              <a:t>单击此处编辑母版标题样式</a:t>
            </a:r>
            <a:endParaRPr dirty="0">
              <a:sym typeface="+mn-ea"/>
            </a:endParaRPr>
          </a:p>
        </p:txBody>
      </p:sp>
      <p:sp>
        <p:nvSpPr>
          <p:cNvPr id="3" name="文本占位符 2"/>
          <p:cNvSpPr>
            <a:spLocks noGrp="1"/>
          </p:cNvSpPr>
          <p:nvPr>
            <p:ph type="body" idx="1" hasCustomPrompt="1"/>
            <p:custDataLst>
              <p:tags r:id="rId3"/>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08400" y="1854000"/>
            <a:ext cx="5342400" cy="4395600"/>
          </a:xfrm>
        </p:spPr>
        <p:txBody>
          <a:bodyPr vert="horz" lIns="101600" tIns="0" rIns="82550" bIns="0" rtlCol="0">
            <a:normAutofit/>
          </a:body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5" name="文本占位符 4"/>
          <p:cNvSpPr>
            <a:spLocks noGrp="1"/>
          </p:cNvSpPr>
          <p:nvPr>
            <p:ph type="body" sz="quarter" idx="3" hasCustomPrompt="1"/>
            <p:custDataLst>
              <p:tags r:id="rId5"/>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endParaRPr>
              <a:sym typeface="+mn-ea"/>
            </a:endParaRPr>
          </a:p>
        </p:txBody>
      </p:sp>
      <p:sp>
        <p:nvSpPr>
          <p:cNvPr id="6" name="内容占位符 5"/>
          <p:cNvSpPr>
            <a:spLocks noGrp="1"/>
          </p:cNvSpPr>
          <p:nvPr>
            <p:ph sz="quarter" idx="4"/>
            <p:custDataLst>
              <p:tags r:id="rId6"/>
            </p:custDataLst>
          </p:nvPr>
        </p:nvSpPr>
        <p:spPr>
          <a:xfrm>
            <a:off x="6235750" y="1854000"/>
            <a:ext cx="5342400" cy="4395600"/>
          </a:xfrm>
        </p:spPr>
        <p:txBody>
          <a:bodyPr vert="horz" lIns="101600" tIns="0" rIns="82550" bIns="0" rtlCol="0">
            <a:normAutofit/>
          </a:body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a:sym typeface="+mn-ea"/>
              </a:rPr>
              <a:t>单击此处编辑母版标题样式</a:t>
            </a:r>
            <a:endParaRPr>
              <a:sym typeface="+mn-ea"/>
            </a:endParaRPr>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a:p>
        </p:txBody>
      </p:sp>
    </p:spTree>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2"/>
            </p:custDataLst>
          </p:nvPr>
        </p:nvSpPr>
        <p:spPr>
          <a:xfrm>
            <a:off x="608400" y="1555200"/>
            <a:ext cx="5233077" cy="4608000"/>
          </a:xfrm>
        </p:spPr>
        <p:txBody>
          <a:bodyPr vert="horz" lIns="90000" tIns="46800" rIns="90000" bIns="46800" rtlCol="0">
            <a:normAutofit/>
          </a:bodyPr>
          <a:lstStyle>
            <a:lvl1pPr>
              <a:buNone/>
              <a:defRPr sz="1600"/>
            </a:lvl1pPr>
          </a:lstStyle>
          <a:p>
            <a:pPr lvl="0"/>
            <a:endParaRPr dirty="0">
              <a:sym typeface="+mn-ea"/>
            </a:endParaRPr>
          </a:p>
        </p:txBody>
      </p:sp>
      <p:sp>
        <p:nvSpPr>
          <p:cNvPr id="4" name="文本占位符 3"/>
          <p:cNvSpPr>
            <a:spLocks noGrp="1"/>
          </p:cNvSpPr>
          <p:nvPr>
            <p:ph type="body" sz="half" idx="2"/>
            <p:custDataLst>
              <p:tags r:id="rId3"/>
            </p:custDataLst>
          </p:nvPr>
        </p:nvSpPr>
        <p:spPr>
          <a:xfrm>
            <a:off x="6350400" y="1555200"/>
            <a:ext cx="5227200" cy="4608000"/>
          </a:xfrm>
        </p:spPr>
        <p:txBody>
          <a:bodyPr vert="horz" lIns="90000" tIns="46800" rIns="90000" bIns="46800" rtlCol="0">
            <a:normAutofit/>
          </a:bodyPr>
          <a:lstStyle>
            <a:lvl1pPr>
              <a:buNone/>
              <a:defRPr sz="1600"/>
            </a:lvl1pPr>
          </a:lstStyle>
          <a:p>
            <a:pPr lvl="0"/>
            <a:r>
              <a:rPr dirty="0">
                <a:sym typeface="+mn-ea"/>
              </a:rPr>
              <a:t>单击此处编辑母版文本样式</a:t>
            </a:r>
            <a:endParaRPr dirty="0">
              <a:sym typeface="+mn-ea"/>
            </a:endParaRPr>
          </a:p>
        </p:txBody>
      </p:sp>
      <p:sp>
        <p:nvSpPr>
          <p:cNvPr id="5" name="日期占位符 4"/>
          <p:cNvSpPr>
            <a:spLocks noGrp="1"/>
          </p:cNvSpPr>
          <p:nvPr>
            <p:ph type="dt" sz="half" idx="10"/>
            <p:custDataLst>
              <p:tags r:id="rId4"/>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5"/>
            </p:custDataLst>
          </p:nvPr>
        </p:nvSpPr>
        <p:spPr/>
        <p:txBody>
          <a:bodyPr/>
          <a:lstStyle/>
          <a:p>
            <a:endParaRPr lang="zh-CN" altLang="en-US" dirty="0"/>
          </a:p>
        </p:txBody>
      </p:sp>
      <p:sp>
        <p:nvSpPr>
          <p:cNvPr id="7" name="灯片编号占位符 6"/>
          <p:cNvSpPr>
            <a:spLocks noGrp="1"/>
          </p:cNvSpPr>
          <p:nvPr>
            <p:ph type="sldNum" sz="quarter" idx="12"/>
            <p:custDataLst>
              <p:tags r:id="rId6"/>
            </p:custDataLst>
          </p:nvPr>
        </p:nvSpPr>
        <p:spPr/>
        <p:txBody>
          <a:bodyPr/>
          <a:lstStyle/>
          <a:p>
            <a:fld id="{FABC47A4-756D-490B-A52F-7D9E2C9FC05F}" type="slidenum">
              <a:rPr lang="zh-CN" altLang="en-US" smtClean="0"/>
            </a:fld>
            <a:endParaRPr lang="zh-CN" altLang="en-US"/>
          </a:p>
        </p:txBody>
      </p:sp>
      <p:sp>
        <p:nvSpPr>
          <p:cNvPr id="9" name="标题 8"/>
          <p:cNvSpPr>
            <a:spLocks noGrp="1"/>
          </p:cNvSpPr>
          <p:nvPr>
            <p:ph type="title"/>
            <p:custDataLst>
              <p:tags r:id="rId7"/>
            </p:custDataLst>
          </p:nvPr>
        </p:nvSpPr>
        <p:spPr/>
        <p:txBody>
          <a:bodyPr/>
          <a:p>
            <a:r>
              <a:rPr lang="zh-CN" altLang="en-US"/>
              <a:t>单击此处编辑母版标题样式</a:t>
            </a:r>
            <a:endParaRPr lang="zh-CN" altLang="en-US"/>
          </a:p>
        </p:txBody>
      </p:sp>
    </p:spTree>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2"/>
            </p:custDataLst>
          </p:nvPr>
        </p:nvSpPr>
        <p:spPr>
          <a:xfrm>
            <a:off x="10234800" y="914400"/>
            <a:ext cx="1044000" cy="5029200"/>
          </a:xfrm>
        </p:spPr>
        <p:txBody>
          <a:bodyPr vert="eaVert" lIns="90000" tIns="46800" rIns="90000" bIns="46800" rtlCol="0" anchor="ctr" anchorCtr="0">
            <a:normAutofit/>
          </a:bodyPr>
          <a:lstStyle>
            <a:lvl1pPr>
              <a:buNone/>
              <a:defRPr sz="2800"/>
            </a:lvl1pPr>
          </a:lstStyle>
          <a:p>
            <a:pPr lvl="0"/>
            <a:r>
              <a:rPr dirty="0">
                <a:sym typeface="+mn-ea"/>
              </a:rPr>
              <a:t>单击此处编辑标题</a:t>
            </a:r>
            <a:endParaRPr dirty="0">
              <a:sym typeface="+mn-ea"/>
            </a:endParaRPr>
          </a:p>
        </p:txBody>
      </p:sp>
      <p:sp>
        <p:nvSpPr>
          <p:cNvPr id="3" name="竖排文字占位符 2"/>
          <p:cNvSpPr>
            <a:spLocks noGrp="1"/>
          </p:cNvSpPr>
          <p:nvPr>
            <p:ph type="body" orient="vert" idx="1"/>
            <p:custDataLst>
              <p:tags r:id="rId3"/>
            </p:custDataLst>
          </p:nvPr>
        </p:nvSpPr>
        <p:spPr>
          <a:xfrm>
            <a:off x="914400" y="914400"/>
            <a:ext cx="9169200" cy="5029200"/>
          </a:xfrm>
        </p:spPr>
        <p:txBody>
          <a:bodyPr vert="eaVert" lIns="46800" tIns="46800" rIns="46800" bIns="46800"/>
          <a:lstStyle>
            <a:lvl1pPr marL="228600" indent="-228600">
              <a:spcAft>
                <a:spcPts val="1000"/>
              </a:spcAft>
              <a:defRPr spc="300"/>
            </a:lvl1pPr>
            <a:lvl2pPr marL="685800" indent="-228600">
              <a:defRPr spc="300"/>
            </a:lvl2pPr>
            <a:lvl3pPr marL="1143000" indent="-228600">
              <a:defRPr spc="300"/>
            </a:lvl3pPr>
            <a:lvl4pPr marL="1600200" indent="-228600">
              <a:defRPr spc="300"/>
            </a:lvl4pPr>
            <a:lvl5pPr marL="2057400" indent="-228600">
              <a:defRPr spc="300"/>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hf sldNum="0" hdr="0" ftr="0" dt="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8" Type="http://schemas.openxmlformats.org/officeDocument/2006/relationships/theme" Target="../theme/theme1.xml"/><Relationship Id="rId17" Type="http://schemas.openxmlformats.org/officeDocument/2006/relationships/tags" Target="../tags/tag62.xml"/><Relationship Id="rId16" Type="http://schemas.openxmlformats.org/officeDocument/2006/relationships/tags" Target="../tags/tag61.xml"/><Relationship Id="rId15" Type="http://schemas.openxmlformats.org/officeDocument/2006/relationships/tags" Target="../tags/tag60.xml"/><Relationship Id="rId14" Type="http://schemas.openxmlformats.org/officeDocument/2006/relationships/tags" Target="../tags/tag59.xml"/><Relationship Id="rId13" Type="http://schemas.openxmlformats.org/officeDocument/2006/relationships/tags" Target="../tags/tag58.xml"/><Relationship Id="rId12" Type="http://schemas.openxmlformats.org/officeDocument/2006/relationships/tags" Target="../tags/tag57.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2"/>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3"/>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14"/>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latin typeface="Arial" panose="020B0604020202020204" pitchFamily="34" charset="0"/>
                <a:ea typeface="微软雅黑" panose="020B0503020204020204" pitchFamily="34"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15"/>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latin typeface="Arial" panose="020B0604020202020204" pitchFamily="34" charset="0"/>
                <a:ea typeface="微软雅黑" panose="020B0503020204020204" pitchFamily="34" charset="-122"/>
              </a:defRPr>
            </a:lvl1pPr>
          </a:lstStyle>
          <a:p>
            <a:endParaRPr lang="zh-CN" altLang="en-US" dirty="0"/>
          </a:p>
        </p:txBody>
      </p:sp>
      <p:sp>
        <p:nvSpPr>
          <p:cNvPr id="6" name="灯片编号占位符 5"/>
          <p:cNvSpPr>
            <a:spLocks noGrp="1"/>
          </p:cNvSpPr>
          <p:nvPr>
            <p:ph type="sldNum" sz="quarter" idx="4"/>
            <p:custDataLst>
              <p:tags r:id="rId16"/>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fld>
            <a:endParaRPr lang="zh-CN" altLang="en-US" dirty="0"/>
          </a:p>
        </p:txBody>
      </p:sp>
    </p:spTree>
    <p:custDataLst>
      <p:tags r:id="rId17"/>
    </p:custData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slideLayout" Target="../slideLayouts/slideLayout1.xml"/><Relationship Id="rId7" Type="http://schemas.openxmlformats.org/officeDocument/2006/relationships/tags" Target="../tags/tag66.xml"/><Relationship Id="rId6" Type="http://schemas.openxmlformats.org/officeDocument/2006/relationships/image" Target="../media/image4.png"/><Relationship Id="rId5" Type="http://schemas.openxmlformats.org/officeDocument/2006/relationships/tags" Target="../tags/tag65.xml"/><Relationship Id="rId4" Type="http://schemas.openxmlformats.org/officeDocument/2006/relationships/tags" Target="../tags/tag64.xml"/><Relationship Id="rId3" Type="http://schemas.openxmlformats.org/officeDocument/2006/relationships/image" Target="../media/image3.png"/><Relationship Id="rId2" Type="http://schemas.openxmlformats.org/officeDocument/2006/relationships/tags" Target="../tags/tag63.xml"/><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slideLayout" Target="../slideLayouts/slideLayout1.xml"/><Relationship Id="rId7" Type="http://schemas.openxmlformats.org/officeDocument/2006/relationships/tags" Target="../tags/tag127.xml"/><Relationship Id="rId6" Type="http://schemas.openxmlformats.org/officeDocument/2006/relationships/tags" Target="../tags/tag126.xml"/><Relationship Id="rId5" Type="http://schemas.openxmlformats.org/officeDocument/2006/relationships/tags" Target="../tags/tag125.xml"/><Relationship Id="rId4" Type="http://schemas.openxmlformats.org/officeDocument/2006/relationships/tags" Target="../tags/tag124.xml"/><Relationship Id="rId3" Type="http://schemas.openxmlformats.org/officeDocument/2006/relationships/tags" Target="../tags/tag123.xml"/><Relationship Id="rId2" Type="http://schemas.openxmlformats.org/officeDocument/2006/relationships/tags" Target="../tags/tag122.xml"/><Relationship Id="rId1" Type="http://schemas.openxmlformats.org/officeDocument/2006/relationships/image" Target="../media/image2.png"/></Relationships>
</file>

<file path=ppt/slides/_rels/slide11.xml.rels><?xml version="1.0" encoding="UTF-8" standalone="yes"?>
<Relationships xmlns="http://schemas.openxmlformats.org/package/2006/relationships"><Relationship Id="rId9" Type="http://schemas.openxmlformats.org/officeDocument/2006/relationships/tags" Target="../tags/tag134.xml"/><Relationship Id="rId8" Type="http://schemas.openxmlformats.org/officeDocument/2006/relationships/tags" Target="../tags/tag133.xml"/><Relationship Id="rId7" Type="http://schemas.openxmlformats.org/officeDocument/2006/relationships/tags" Target="../tags/tag132.xml"/><Relationship Id="rId6" Type="http://schemas.openxmlformats.org/officeDocument/2006/relationships/image" Target="../media/image27.png"/><Relationship Id="rId5" Type="http://schemas.openxmlformats.org/officeDocument/2006/relationships/tags" Target="../tags/tag131.xml"/><Relationship Id="rId4" Type="http://schemas.openxmlformats.org/officeDocument/2006/relationships/tags" Target="../tags/tag130.xml"/><Relationship Id="rId3" Type="http://schemas.openxmlformats.org/officeDocument/2006/relationships/tags" Target="../tags/tag129.xml"/><Relationship Id="rId2" Type="http://schemas.openxmlformats.org/officeDocument/2006/relationships/tags" Target="../tags/tag128.xml"/><Relationship Id="rId10" Type="http://schemas.openxmlformats.org/officeDocument/2006/relationships/slideLayout" Target="../slideLayouts/slideLayout1.xml"/><Relationship Id="rId1" Type="http://schemas.openxmlformats.org/officeDocument/2006/relationships/image" Target="../media/image2.png"/></Relationships>
</file>

<file path=ppt/slides/_rels/slide12.xml.rels><?xml version="1.0" encoding="UTF-8" standalone="yes"?>
<Relationships xmlns="http://schemas.openxmlformats.org/package/2006/relationships"><Relationship Id="rId9" Type="http://schemas.openxmlformats.org/officeDocument/2006/relationships/tags" Target="../tags/tag141.xml"/><Relationship Id="rId8" Type="http://schemas.openxmlformats.org/officeDocument/2006/relationships/tags" Target="../tags/tag140.xml"/><Relationship Id="rId7" Type="http://schemas.openxmlformats.org/officeDocument/2006/relationships/image" Target="../media/image28.png"/><Relationship Id="rId6" Type="http://schemas.openxmlformats.org/officeDocument/2006/relationships/tags" Target="../tags/tag139.xml"/><Relationship Id="rId5" Type="http://schemas.openxmlformats.org/officeDocument/2006/relationships/tags" Target="../tags/tag138.xml"/><Relationship Id="rId4" Type="http://schemas.openxmlformats.org/officeDocument/2006/relationships/tags" Target="../tags/tag137.xml"/><Relationship Id="rId3" Type="http://schemas.openxmlformats.org/officeDocument/2006/relationships/tags" Target="../tags/tag136.xml"/><Relationship Id="rId2" Type="http://schemas.openxmlformats.org/officeDocument/2006/relationships/tags" Target="../tags/tag135.xml"/><Relationship Id="rId10" Type="http://schemas.openxmlformats.org/officeDocument/2006/relationships/slideLayout" Target="../slideLayouts/slideLayout1.xml"/><Relationship Id="rId1" Type="http://schemas.openxmlformats.org/officeDocument/2006/relationships/image" Target="../media/image2.png"/></Relationships>
</file>

<file path=ppt/slides/_rels/slide13.xml.rels><?xml version="1.0" encoding="UTF-8" standalone="yes"?>
<Relationships xmlns="http://schemas.openxmlformats.org/package/2006/relationships"><Relationship Id="rId9" Type="http://schemas.openxmlformats.org/officeDocument/2006/relationships/tags" Target="../tags/tag149.xml"/><Relationship Id="rId8" Type="http://schemas.openxmlformats.org/officeDocument/2006/relationships/tags" Target="../tags/tag148.xml"/><Relationship Id="rId7" Type="http://schemas.openxmlformats.org/officeDocument/2006/relationships/tags" Target="../tags/tag147.xml"/><Relationship Id="rId6" Type="http://schemas.openxmlformats.org/officeDocument/2006/relationships/tags" Target="../tags/tag146.xml"/><Relationship Id="rId5" Type="http://schemas.openxmlformats.org/officeDocument/2006/relationships/tags" Target="../tags/tag145.xml"/><Relationship Id="rId4" Type="http://schemas.openxmlformats.org/officeDocument/2006/relationships/tags" Target="../tags/tag144.xml"/><Relationship Id="rId3" Type="http://schemas.openxmlformats.org/officeDocument/2006/relationships/tags" Target="../tags/tag143.xml"/><Relationship Id="rId2" Type="http://schemas.openxmlformats.org/officeDocument/2006/relationships/tags" Target="../tags/tag142.xml"/><Relationship Id="rId18" Type="http://schemas.openxmlformats.org/officeDocument/2006/relationships/slideLayout" Target="../slideLayouts/slideLayout1.xml"/><Relationship Id="rId17" Type="http://schemas.openxmlformats.org/officeDocument/2006/relationships/tags" Target="../tags/tag154.xml"/><Relationship Id="rId16" Type="http://schemas.openxmlformats.org/officeDocument/2006/relationships/tags" Target="../tags/tag153.xml"/><Relationship Id="rId15" Type="http://schemas.openxmlformats.org/officeDocument/2006/relationships/image" Target="../media/image31.png"/><Relationship Id="rId14" Type="http://schemas.openxmlformats.org/officeDocument/2006/relationships/tags" Target="../tags/tag152.xml"/><Relationship Id="rId13" Type="http://schemas.openxmlformats.org/officeDocument/2006/relationships/tags" Target="../tags/tag151.xml"/><Relationship Id="rId12" Type="http://schemas.openxmlformats.org/officeDocument/2006/relationships/tags" Target="../tags/tag150.xml"/><Relationship Id="rId11" Type="http://schemas.openxmlformats.org/officeDocument/2006/relationships/image" Target="../media/image30.png"/><Relationship Id="rId10" Type="http://schemas.openxmlformats.org/officeDocument/2006/relationships/image" Target="../media/image29.png"/><Relationship Id="rId1" Type="http://schemas.openxmlformats.org/officeDocument/2006/relationships/image" Target="../media/image2.png"/></Relationships>
</file>

<file path=ppt/slides/_rels/slide14.xml.rels><?xml version="1.0" encoding="UTF-8" standalone="yes"?>
<Relationships xmlns="http://schemas.openxmlformats.org/package/2006/relationships"><Relationship Id="rId9" Type="http://schemas.openxmlformats.org/officeDocument/2006/relationships/image" Target="../media/image28.png"/><Relationship Id="rId8" Type="http://schemas.openxmlformats.org/officeDocument/2006/relationships/tags" Target="../tags/tag161.xml"/><Relationship Id="rId7" Type="http://schemas.openxmlformats.org/officeDocument/2006/relationships/tags" Target="../tags/tag160.xml"/><Relationship Id="rId6" Type="http://schemas.openxmlformats.org/officeDocument/2006/relationships/tags" Target="../tags/tag159.xml"/><Relationship Id="rId5" Type="http://schemas.openxmlformats.org/officeDocument/2006/relationships/tags" Target="../tags/tag158.xml"/><Relationship Id="rId4" Type="http://schemas.openxmlformats.org/officeDocument/2006/relationships/tags" Target="../tags/tag157.xml"/><Relationship Id="rId3" Type="http://schemas.openxmlformats.org/officeDocument/2006/relationships/tags" Target="../tags/tag156.xml"/><Relationship Id="rId20" Type="http://schemas.openxmlformats.org/officeDocument/2006/relationships/slideLayout" Target="../slideLayouts/slideLayout1.xml"/><Relationship Id="rId2" Type="http://schemas.openxmlformats.org/officeDocument/2006/relationships/tags" Target="../tags/tag155.xml"/><Relationship Id="rId19" Type="http://schemas.openxmlformats.org/officeDocument/2006/relationships/tags" Target="../tags/tag168.xml"/><Relationship Id="rId18" Type="http://schemas.openxmlformats.org/officeDocument/2006/relationships/tags" Target="../tags/tag167.xml"/><Relationship Id="rId17" Type="http://schemas.openxmlformats.org/officeDocument/2006/relationships/tags" Target="../tags/tag166.xml"/><Relationship Id="rId16" Type="http://schemas.openxmlformats.org/officeDocument/2006/relationships/tags" Target="../tags/tag165.xml"/><Relationship Id="rId15" Type="http://schemas.openxmlformats.org/officeDocument/2006/relationships/image" Target="../media/image34.png"/><Relationship Id="rId14" Type="http://schemas.openxmlformats.org/officeDocument/2006/relationships/image" Target="../media/image33.png"/><Relationship Id="rId13" Type="http://schemas.openxmlformats.org/officeDocument/2006/relationships/tags" Target="../tags/tag164.xml"/><Relationship Id="rId12" Type="http://schemas.openxmlformats.org/officeDocument/2006/relationships/tags" Target="../tags/tag163.xml"/><Relationship Id="rId11" Type="http://schemas.openxmlformats.org/officeDocument/2006/relationships/tags" Target="../tags/tag162.xml"/><Relationship Id="rId10" Type="http://schemas.openxmlformats.org/officeDocument/2006/relationships/image" Target="../media/image32.png"/><Relationship Id="rId1" Type="http://schemas.openxmlformats.org/officeDocument/2006/relationships/image" Target="../media/image2.png"/></Relationships>
</file>

<file path=ppt/slides/_rels/slide15.xml.rels><?xml version="1.0" encoding="UTF-8" standalone="yes"?>
<Relationships xmlns="http://schemas.openxmlformats.org/package/2006/relationships"><Relationship Id="rId9" Type="http://schemas.openxmlformats.org/officeDocument/2006/relationships/tags" Target="../tags/tag175.xml"/><Relationship Id="rId8" Type="http://schemas.openxmlformats.org/officeDocument/2006/relationships/tags" Target="../tags/tag174.xml"/><Relationship Id="rId7" Type="http://schemas.openxmlformats.org/officeDocument/2006/relationships/image" Target="../media/image28.png"/><Relationship Id="rId6" Type="http://schemas.openxmlformats.org/officeDocument/2006/relationships/tags" Target="../tags/tag173.xml"/><Relationship Id="rId5" Type="http://schemas.openxmlformats.org/officeDocument/2006/relationships/tags" Target="../tags/tag172.xml"/><Relationship Id="rId4" Type="http://schemas.openxmlformats.org/officeDocument/2006/relationships/tags" Target="../tags/tag171.xml"/><Relationship Id="rId3" Type="http://schemas.openxmlformats.org/officeDocument/2006/relationships/tags" Target="../tags/tag170.xml"/><Relationship Id="rId2" Type="http://schemas.openxmlformats.org/officeDocument/2006/relationships/tags" Target="../tags/tag169.xml"/><Relationship Id="rId15" Type="http://schemas.openxmlformats.org/officeDocument/2006/relationships/slideLayout" Target="../slideLayouts/slideLayout1.xml"/><Relationship Id="rId14" Type="http://schemas.openxmlformats.org/officeDocument/2006/relationships/tags" Target="../tags/tag180.xml"/><Relationship Id="rId13" Type="http://schemas.openxmlformats.org/officeDocument/2006/relationships/tags" Target="../tags/tag179.xml"/><Relationship Id="rId12" Type="http://schemas.openxmlformats.org/officeDocument/2006/relationships/tags" Target="../tags/tag178.xml"/><Relationship Id="rId11" Type="http://schemas.openxmlformats.org/officeDocument/2006/relationships/tags" Target="../tags/tag177.xml"/><Relationship Id="rId10" Type="http://schemas.openxmlformats.org/officeDocument/2006/relationships/tags" Target="../tags/tag176.xml"/><Relationship Id="rId1" Type="http://schemas.openxmlformats.org/officeDocument/2006/relationships/image" Target="../media/image2.png"/></Relationships>
</file>

<file path=ppt/slides/_rels/slide16.xml.rels><?xml version="1.0" encoding="UTF-8" standalone="yes"?>
<Relationships xmlns="http://schemas.openxmlformats.org/package/2006/relationships"><Relationship Id="rId9" Type="http://schemas.openxmlformats.org/officeDocument/2006/relationships/tags" Target="../tags/tag185.xml"/><Relationship Id="rId8" Type="http://schemas.openxmlformats.org/officeDocument/2006/relationships/image" Target="../media/image35.png"/><Relationship Id="rId7" Type="http://schemas.openxmlformats.org/officeDocument/2006/relationships/image" Target="../media/image32.png"/><Relationship Id="rId6" Type="http://schemas.openxmlformats.org/officeDocument/2006/relationships/image" Target="../media/image28.png"/><Relationship Id="rId5" Type="http://schemas.openxmlformats.org/officeDocument/2006/relationships/tags" Target="../tags/tag184.xml"/><Relationship Id="rId4" Type="http://schemas.openxmlformats.org/officeDocument/2006/relationships/tags" Target="../tags/tag183.xml"/><Relationship Id="rId3" Type="http://schemas.openxmlformats.org/officeDocument/2006/relationships/tags" Target="../tags/tag182.xml"/><Relationship Id="rId2" Type="http://schemas.openxmlformats.org/officeDocument/2006/relationships/tags" Target="../tags/tag181.xml"/><Relationship Id="rId14" Type="http://schemas.openxmlformats.org/officeDocument/2006/relationships/slideLayout" Target="../slideLayouts/slideLayout1.xml"/><Relationship Id="rId13" Type="http://schemas.openxmlformats.org/officeDocument/2006/relationships/tags" Target="../tags/tag189.xml"/><Relationship Id="rId12" Type="http://schemas.openxmlformats.org/officeDocument/2006/relationships/tags" Target="../tags/tag188.xml"/><Relationship Id="rId11" Type="http://schemas.openxmlformats.org/officeDocument/2006/relationships/tags" Target="../tags/tag187.xml"/><Relationship Id="rId10" Type="http://schemas.openxmlformats.org/officeDocument/2006/relationships/tags" Target="../tags/tag186.xml"/><Relationship Id="rId1" Type="http://schemas.openxmlformats.org/officeDocument/2006/relationships/image" Target="../media/image2.png"/></Relationships>
</file>

<file path=ppt/slides/_rels/slide17.xml.rels><?xml version="1.0" encoding="UTF-8" standalone="yes"?>
<Relationships xmlns="http://schemas.openxmlformats.org/package/2006/relationships"><Relationship Id="rId9" Type="http://schemas.openxmlformats.org/officeDocument/2006/relationships/image" Target="../media/image36.png"/><Relationship Id="rId8" Type="http://schemas.openxmlformats.org/officeDocument/2006/relationships/tags" Target="../tags/tag195.xml"/><Relationship Id="rId7" Type="http://schemas.openxmlformats.org/officeDocument/2006/relationships/tags" Target="../tags/tag194.xml"/><Relationship Id="rId6" Type="http://schemas.openxmlformats.org/officeDocument/2006/relationships/image" Target="../media/image35.png"/><Relationship Id="rId5" Type="http://schemas.openxmlformats.org/officeDocument/2006/relationships/tags" Target="../tags/tag193.xml"/><Relationship Id="rId4" Type="http://schemas.openxmlformats.org/officeDocument/2006/relationships/tags" Target="../tags/tag192.xml"/><Relationship Id="rId3" Type="http://schemas.openxmlformats.org/officeDocument/2006/relationships/tags" Target="../tags/tag191.xml"/><Relationship Id="rId2" Type="http://schemas.openxmlformats.org/officeDocument/2006/relationships/tags" Target="../tags/tag190.xml"/><Relationship Id="rId17" Type="http://schemas.openxmlformats.org/officeDocument/2006/relationships/slideLayout" Target="../slideLayouts/slideLayout1.xml"/><Relationship Id="rId16" Type="http://schemas.openxmlformats.org/officeDocument/2006/relationships/tags" Target="../tags/tag200.xml"/><Relationship Id="rId15" Type="http://schemas.openxmlformats.org/officeDocument/2006/relationships/image" Target="../media/image38.png"/><Relationship Id="rId14" Type="http://schemas.openxmlformats.org/officeDocument/2006/relationships/image" Target="../media/image37.png"/><Relationship Id="rId13" Type="http://schemas.openxmlformats.org/officeDocument/2006/relationships/tags" Target="../tags/tag199.xml"/><Relationship Id="rId12" Type="http://schemas.openxmlformats.org/officeDocument/2006/relationships/tags" Target="../tags/tag198.xml"/><Relationship Id="rId11" Type="http://schemas.openxmlformats.org/officeDocument/2006/relationships/tags" Target="../tags/tag197.xml"/><Relationship Id="rId10" Type="http://schemas.openxmlformats.org/officeDocument/2006/relationships/tags" Target="../tags/tag196.xml"/><Relationship Id="rId1" Type="http://schemas.openxmlformats.org/officeDocument/2006/relationships/image" Target="../media/image2.png"/></Relationships>
</file>

<file path=ppt/slides/_rels/slide18.xml.rels><?xml version="1.0" encoding="UTF-8" standalone="yes"?>
<Relationships xmlns="http://schemas.openxmlformats.org/package/2006/relationships"><Relationship Id="rId9" Type="http://schemas.openxmlformats.org/officeDocument/2006/relationships/tags" Target="../tags/tag206.xml"/><Relationship Id="rId8" Type="http://schemas.openxmlformats.org/officeDocument/2006/relationships/tags" Target="../tags/tag205.xml"/><Relationship Id="rId7" Type="http://schemas.openxmlformats.org/officeDocument/2006/relationships/image" Target="../media/image40.png"/><Relationship Id="rId6" Type="http://schemas.openxmlformats.org/officeDocument/2006/relationships/image" Target="../media/image39.png"/><Relationship Id="rId5" Type="http://schemas.openxmlformats.org/officeDocument/2006/relationships/tags" Target="../tags/tag204.xml"/><Relationship Id="rId4" Type="http://schemas.openxmlformats.org/officeDocument/2006/relationships/tags" Target="../tags/tag203.xml"/><Relationship Id="rId3" Type="http://schemas.openxmlformats.org/officeDocument/2006/relationships/tags" Target="../tags/tag202.xml"/><Relationship Id="rId2" Type="http://schemas.openxmlformats.org/officeDocument/2006/relationships/tags" Target="../tags/tag201.xml"/><Relationship Id="rId15" Type="http://schemas.openxmlformats.org/officeDocument/2006/relationships/slideLayout" Target="../slideLayouts/slideLayout1.xml"/><Relationship Id="rId14" Type="http://schemas.openxmlformats.org/officeDocument/2006/relationships/tags" Target="../tags/tag209.xml"/><Relationship Id="rId13" Type="http://schemas.openxmlformats.org/officeDocument/2006/relationships/image" Target="../media/image42.png"/><Relationship Id="rId12" Type="http://schemas.openxmlformats.org/officeDocument/2006/relationships/tags" Target="../tags/tag208.xml"/><Relationship Id="rId11" Type="http://schemas.openxmlformats.org/officeDocument/2006/relationships/image" Target="../media/image41.png"/><Relationship Id="rId10" Type="http://schemas.openxmlformats.org/officeDocument/2006/relationships/tags" Target="../tags/tag207.xml"/><Relationship Id="rId1" Type="http://schemas.openxmlformats.org/officeDocument/2006/relationships/image" Target="../media/image2.png"/></Relationships>
</file>

<file path=ppt/slides/_rels/slide19.xml.rels><?xml version="1.0" encoding="UTF-8" standalone="yes"?>
<Relationships xmlns="http://schemas.openxmlformats.org/package/2006/relationships"><Relationship Id="rId9" Type="http://schemas.openxmlformats.org/officeDocument/2006/relationships/image" Target="../media/image28.png"/><Relationship Id="rId8" Type="http://schemas.openxmlformats.org/officeDocument/2006/relationships/tags" Target="../tags/tag216.xml"/><Relationship Id="rId7" Type="http://schemas.openxmlformats.org/officeDocument/2006/relationships/tags" Target="../tags/tag215.xml"/><Relationship Id="rId6" Type="http://schemas.openxmlformats.org/officeDocument/2006/relationships/tags" Target="../tags/tag214.xml"/><Relationship Id="rId5" Type="http://schemas.openxmlformats.org/officeDocument/2006/relationships/tags" Target="../tags/tag213.xml"/><Relationship Id="rId4" Type="http://schemas.openxmlformats.org/officeDocument/2006/relationships/tags" Target="../tags/tag212.xml"/><Relationship Id="rId3" Type="http://schemas.openxmlformats.org/officeDocument/2006/relationships/tags" Target="../tags/tag211.xml"/><Relationship Id="rId27" Type="http://schemas.openxmlformats.org/officeDocument/2006/relationships/slideLayout" Target="../slideLayouts/slideLayout1.xml"/><Relationship Id="rId26" Type="http://schemas.openxmlformats.org/officeDocument/2006/relationships/tags" Target="../tags/tag233.xml"/><Relationship Id="rId25" Type="http://schemas.openxmlformats.org/officeDocument/2006/relationships/tags" Target="../tags/tag232.xml"/><Relationship Id="rId24" Type="http://schemas.openxmlformats.org/officeDocument/2006/relationships/tags" Target="../tags/tag231.xml"/><Relationship Id="rId23" Type="http://schemas.openxmlformats.org/officeDocument/2006/relationships/tags" Target="../tags/tag230.xml"/><Relationship Id="rId22" Type="http://schemas.openxmlformats.org/officeDocument/2006/relationships/tags" Target="../tags/tag229.xml"/><Relationship Id="rId21" Type="http://schemas.openxmlformats.org/officeDocument/2006/relationships/tags" Target="../tags/tag228.xml"/><Relationship Id="rId20" Type="http://schemas.openxmlformats.org/officeDocument/2006/relationships/tags" Target="../tags/tag227.xml"/><Relationship Id="rId2" Type="http://schemas.openxmlformats.org/officeDocument/2006/relationships/tags" Target="../tags/tag210.xml"/><Relationship Id="rId19" Type="http://schemas.openxmlformats.org/officeDocument/2006/relationships/tags" Target="../tags/tag226.xml"/><Relationship Id="rId18" Type="http://schemas.openxmlformats.org/officeDocument/2006/relationships/tags" Target="../tags/tag225.xml"/><Relationship Id="rId17" Type="http://schemas.openxmlformats.org/officeDocument/2006/relationships/tags" Target="../tags/tag224.xml"/><Relationship Id="rId16" Type="http://schemas.openxmlformats.org/officeDocument/2006/relationships/tags" Target="../tags/tag223.xml"/><Relationship Id="rId15" Type="http://schemas.openxmlformats.org/officeDocument/2006/relationships/tags" Target="../tags/tag222.xml"/><Relationship Id="rId14" Type="http://schemas.openxmlformats.org/officeDocument/2006/relationships/tags" Target="../tags/tag221.xml"/><Relationship Id="rId13" Type="http://schemas.openxmlformats.org/officeDocument/2006/relationships/tags" Target="../tags/tag220.xml"/><Relationship Id="rId12" Type="http://schemas.openxmlformats.org/officeDocument/2006/relationships/tags" Target="../tags/tag219.xml"/><Relationship Id="rId11" Type="http://schemas.openxmlformats.org/officeDocument/2006/relationships/tags" Target="../tags/tag218.xml"/><Relationship Id="rId10" Type="http://schemas.openxmlformats.org/officeDocument/2006/relationships/tags" Target="../tags/tag217.xml"/><Relationship Id="rId1" Type="http://schemas.openxmlformats.org/officeDocument/2006/relationships/image" Target="../media/image2.png"/></Relationships>
</file>

<file path=ppt/slides/_rels/slide2.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tags" Target="../tags/tag70.xml"/><Relationship Id="rId4" Type="http://schemas.openxmlformats.org/officeDocument/2006/relationships/tags" Target="../tags/tag69.xml"/><Relationship Id="rId3" Type="http://schemas.openxmlformats.org/officeDocument/2006/relationships/tags" Target="../tags/tag68.xml"/><Relationship Id="rId2" Type="http://schemas.openxmlformats.org/officeDocument/2006/relationships/tags" Target="../tags/tag67.xml"/><Relationship Id="rId1" Type="http://schemas.openxmlformats.org/officeDocument/2006/relationships/image" Target="../media/image2.png"/></Relationships>
</file>

<file path=ppt/slides/_rels/slide20.xml.rels><?xml version="1.0" encoding="UTF-8" standalone="yes"?>
<Relationships xmlns="http://schemas.openxmlformats.org/package/2006/relationships"><Relationship Id="rId9" Type="http://schemas.openxmlformats.org/officeDocument/2006/relationships/oleObject" Target="../embeddings/oleObject1.bin"/><Relationship Id="rId8" Type="http://schemas.openxmlformats.org/officeDocument/2006/relationships/tags" Target="../tags/tag240.xml"/><Relationship Id="rId7" Type="http://schemas.openxmlformats.org/officeDocument/2006/relationships/tags" Target="../tags/tag239.xml"/><Relationship Id="rId6" Type="http://schemas.openxmlformats.org/officeDocument/2006/relationships/tags" Target="../tags/tag238.xml"/><Relationship Id="rId5" Type="http://schemas.openxmlformats.org/officeDocument/2006/relationships/tags" Target="../tags/tag237.xml"/><Relationship Id="rId4" Type="http://schemas.openxmlformats.org/officeDocument/2006/relationships/tags" Target="../tags/tag236.xml"/><Relationship Id="rId3" Type="http://schemas.openxmlformats.org/officeDocument/2006/relationships/tags" Target="../tags/tag235.xml"/><Relationship Id="rId2" Type="http://schemas.openxmlformats.org/officeDocument/2006/relationships/tags" Target="../tags/tag234.xml"/><Relationship Id="rId17" Type="http://schemas.openxmlformats.org/officeDocument/2006/relationships/vmlDrawing" Target="../drawings/vmlDrawing1.vml"/><Relationship Id="rId16" Type="http://schemas.openxmlformats.org/officeDocument/2006/relationships/slideLayout" Target="../slideLayouts/slideLayout1.xml"/><Relationship Id="rId15" Type="http://schemas.openxmlformats.org/officeDocument/2006/relationships/tags" Target="../tags/tag241.xml"/><Relationship Id="rId14" Type="http://schemas.openxmlformats.org/officeDocument/2006/relationships/image" Target="../media/image45.wmf"/><Relationship Id="rId13" Type="http://schemas.openxmlformats.org/officeDocument/2006/relationships/oleObject" Target="../embeddings/oleObject3.bin"/><Relationship Id="rId12" Type="http://schemas.openxmlformats.org/officeDocument/2006/relationships/image" Target="../media/image44.wmf"/><Relationship Id="rId11" Type="http://schemas.openxmlformats.org/officeDocument/2006/relationships/oleObject" Target="../embeddings/oleObject2.bin"/><Relationship Id="rId10" Type="http://schemas.openxmlformats.org/officeDocument/2006/relationships/image" Target="../media/image43.wmf"/><Relationship Id="rId1" Type="http://schemas.openxmlformats.org/officeDocument/2006/relationships/image" Target="../media/image2.png"/></Relationships>
</file>

<file path=ppt/slides/_rels/slide21.xml.rels><?xml version="1.0" encoding="UTF-8" standalone="yes"?>
<Relationships xmlns="http://schemas.openxmlformats.org/package/2006/relationships"><Relationship Id="rId9" Type="http://schemas.openxmlformats.org/officeDocument/2006/relationships/tags" Target="../tags/tag249.xml"/><Relationship Id="rId8" Type="http://schemas.openxmlformats.org/officeDocument/2006/relationships/tags" Target="../tags/tag248.xml"/><Relationship Id="rId7" Type="http://schemas.openxmlformats.org/officeDocument/2006/relationships/tags" Target="../tags/tag247.xml"/><Relationship Id="rId6" Type="http://schemas.openxmlformats.org/officeDocument/2006/relationships/tags" Target="../tags/tag246.xml"/><Relationship Id="rId5" Type="http://schemas.openxmlformats.org/officeDocument/2006/relationships/tags" Target="../tags/tag245.xml"/><Relationship Id="rId4" Type="http://schemas.openxmlformats.org/officeDocument/2006/relationships/tags" Target="../tags/tag244.xml"/><Relationship Id="rId3" Type="http://schemas.openxmlformats.org/officeDocument/2006/relationships/tags" Target="../tags/tag243.xml"/><Relationship Id="rId24" Type="http://schemas.openxmlformats.org/officeDocument/2006/relationships/vmlDrawing" Target="../drawings/vmlDrawing2.vml"/><Relationship Id="rId23" Type="http://schemas.openxmlformats.org/officeDocument/2006/relationships/slideLayout" Target="../slideLayouts/slideLayout1.xml"/><Relationship Id="rId22" Type="http://schemas.openxmlformats.org/officeDocument/2006/relationships/tags" Target="../tags/tag253.xml"/><Relationship Id="rId21" Type="http://schemas.openxmlformats.org/officeDocument/2006/relationships/image" Target="../media/image51.wmf"/><Relationship Id="rId20" Type="http://schemas.openxmlformats.org/officeDocument/2006/relationships/oleObject" Target="../embeddings/oleObject6.bin"/><Relationship Id="rId2" Type="http://schemas.openxmlformats.org/officeDocument/2006/relationships/tags" Target="../tags/tag242.xml"/><Relationship Id="rId19" Type="http://schemas.openxmlformats.org/officeDocument/2006/relationships/tags" Target="../tags/tag252.xml"/><Relationship Id="rId18" Type="http://schemas.openxmlformats.org/officeDocument/2006/relationships/image" Target="../media/image50.png"/><Relationship Id="rId17" Type="http://schemas.openxmlformats.org/officeDocument/2006/relationships/image" Target="../media/image49.png"/><Relationship Id="rId16" Type="http://schemas.openxmlformats.org/officeDocument/2006/relationships/image" Target="../media/image48.wmf"/><Relationship Id="rId15" Type="http://schemas.openxmlformats.org/officeDocument/2006/relationships/oleObject" Target="../embeddings/oleObject5.bin"/><Relationship Id="rId14" Type="http://schemas.openxmlformats.org/officeDocument/2006/relationships/image" Target="../media/image47.png"/><Relationship Id="rId13" Type="http://schemas.openxmlformats.org/officeDocument/2006/relationships/image" Target="../media/image46.wmf"/><Relationship Id="rId12" Type="http://schemas.openxmlformats.org/officeDocument/2006/relationships/oleObject" Target="../embeddings/oleObject4.bin"/><Relationship Id="rId11" Type="http://schemas.openxmlformats.org/officeDocument/2006/relationships/tags" Target="../tags/tag251.xml"/><Relationship Id="rId10" Type="http://schemas.openxmlformats.org/officeDocument/2006/relationships/tags" Target="../tags/tag250.xml"/><Relationship Id="rId1" Type="http://schemas.openxmlformats.org/officeDocument/2006/relationships/image" Target="../media/image2.png"/></Relationships>
</file>

<file path=ppt/slides/_rels/slide22.xml.rels><?xml version="1.0" encoding="UTF-8" standalone="yes"?>
<Relationships xmlns="http://schemas.openxmlformats.org/package/2006/relationships"><Relationship Id="rId9" Type="http://schemas.openxmlformats.org/officeDocument/2006/relationships/tags" Target="../tags/tag261.xml"/><Relationship Id="rId8" Type="http://schemas.openxmlformats.org/officeDocument/2006/relationships/tags" Target="../tags/tag260.xml"/><Relationship Id="rId7" Type="http://schemas.openxmlformats.org/officeDocument/2006/relationships/tags" Target="../tags/tag259.xml"/><Relationship Id="rId6" Type="http://schemas.openxmlformats.org/officeDocument/2006/relationships/tags" Target="../tags/tag258.xml"/><Relationship Id="rId5" Type="http://schemas.openxmlformats.org/officeDocument/2006/relationships/tags" Target="../tags/tag257.xml"/><Relationship Id="rId4" Type="http://schemas.openxmlformats.org/officeDocument/2006/relationships/tags" Target="../tags/tag256.xml"/><Relationship Id="rId3" Type="http://schemas.openxmlformats.org/officeDocument/2006/relationships/tags" Target="../tags/tag255.xml"/><Relationship Id="rId20" Type="http://schemas.openxmlformats.org/officeDocument/2006/relationships/vmlDrawing" Target="../drawings/vmlDrawing3.vml"/><Relationship Id="rId2" Type="http://schemas.openxmlformats.org/officeDocument/2006/relationships/tags" Target="../tags/tag254.xml"/><Relationship Id="rId19" Type="http://schemas.openxmlformats.org/officeDocument/2006/relationships/slideLayout" Target="../slideLayouts/slideLayout1.xml"/><Relationship Id="rId18" Type="http://schemas.openxmlformats.org/officeDocument/2006/relationships/tags" Target="../tags/tag264.xml"/><Relationship Id="rId17" Type="http://schemas.openxmlformats.org/officeDocument/2006/relationships/image" Target="../media/image54.png"/><Relationship Id="rId16" Type="http://schemas.openxmlformats.org/officeDocument/2006/relationships/image" Target="../media/image53.png"/><Relationship Id="rId15" Type="http://schemas.openxmlformats.org/officeDocument/2006/relationships/image" Target="../media/image52.wmf"/><Relationship Id="rId14" Type="http://schemas.openxmlformats.org/officeDocument/2006/relationships/oleObject" Target="../embeddings/oleObject8.bin"/><Relationship Id="rId13" Type="http://schemas.openxmlformats.org/officeDocument/2006/relationships/tags" Target="../tags/tag263.xml"/><Relationship Id="rId12" Type="http://schemas.openxmlformats.org/officeDocument/2006/relationships/image" Target="../media/image51.wmf"/><Relationship Id="rId11" Type="http://schemas.openxmlformats.org/officeDocument/2006/relationships/oleObject" Target="../embeddings/oleObject7.bin"/><Relationship Id="rId10" Type="http://schemas.openxmlformats.org/officeDocument/2006/relationships/tags" Target="../tags/tag262.xml"/><Relationship Id="rId1" Type="http://schemas.openxmlformats.org/officeDocument/2006/relationships/image" Target="../media/image2.png"/></Relationships>
</file>

<file path=ppt/slides/_rels/slide23.xml.rels><?xml version="1.0" encoding="UTF-8" standalone="yes"?>
<Relationships xmlns="http://schemas.openxmlformats.org/package/2006/relationships"><Relationship Id="rId9" Type="http://schemas.openxmlformats.org/officeDocument/2006/relationships/tags" Target="../tags/tag272.xml"/><Relationship Id="rId8" Type="http://schemas.openxmlformats.org/officeDocument/2006/relationships/tags" Target="../tags/tag271.xml"/><Relationship Id="rId7" Type="http://schemas.openxmlformats.org/officeDocument/2006/relationships/tags" Target="../tags/tag270.xml"/><Relationship Id="rId6" Type="http://schemas.openxmlformats.org/officeDocument/2006/relationships/tags" Target="../tags/tag269.xml"/><Relationship Id="rId5" Type="http://schemas.openxmlformats.org/officeDocument/2006/relationships/tags" Target="../tags/tag268.xml"/><Relationship Id="rId4" Type="http://schemas.openxmlformats.org/officeDocument/2006/relationships/tags" Target="../tags/tag267.xml"/><Relationship Id="rId3" Type="http://schemas.openxmlformats.org/officeDocument/2006/relationships/tags" Target="../tags/tag266.xml"/><Relationship Id="rId20" Type="http://schemas.openxmlformats.org/officeDocument/2006/relationships/vmlDrawing" Target="../drawings/vmlDrawing4.vml"/><Relationship Id="rId2" Type="http://schemas.openxmlformats.org/officeDocument/2006/relationships/tags" Target="../tags/tag265.xml"/><Relationship Id="rId19" Type="http://schemas.openxmlformats.org/officeDocument/2006/relationships/slideLayout" Target="../slideLayouts/slideLayout1.xml"/><Relationship Id="rId18" Type="http://schemas.openxmlformats.org/officeDocument/2006/relationships/tags" Target="../tags/tag274.xml"/><Relationship Id="rId17" Type="http://schemas.openxmlformats.org/officeDocument/2006/relationships/image" Target="../media/image58.wmf"/><Relationship Id="rId16" Type="http://schemas.openxmlformats.org/officeDocument/2006/relationships/oleObject" Target="../embeddings/oleObject11.bin"/><Relationship Id="rId15" Type="http://schemas.openxmlformats.org/officeDocument/2006/relationships/image" Target="../media/image57.wmf"/><Relationship Id="rId14" Type="http://schemas.openxmlformats.org/officeDocument/2006/relationships/oleObject" Target="../embeddings/oleObject10.bin"/><Relationship Id="rId13" Type="http://schemas.openxmlformats.org/officeDocument/2006/relationships/image" Target="../media/image56.png"/><Relationship Id="rId12" Type="http://schemas.openxmlformats.org/officeDocument/2006/relationships/image" Target="../media/image55.wmf"/><Relationship Id="rId11" Type="http://schemas.openxmlformats.org/officeDocument/2006/relationships/oleObject" Target="../embeddings/oleObject9.bin"/><Relationship Id="rId10" Type="http://schemas.openxmlformats.org/officeDocument/2006/relationships/tags" Target="../tags/tag273.xml"/><Relationship Id="rId1" Type="http://schemas.openxmlformats.org/officeDocument/2006/relationships/image" Target="../media/image2.png"/></Relationships>
</file>

<file path=ppt/slides/_rels/slide24.xml.rels><?xml version="1.0" encoding="UTF-8" standalone="yes"?>
<Relationships xmlns="http://schemas.openxmlformats.org/package/2006/relationships"><Relationship Id="rId9" Type="http://schemas.openxmlformats.org/officeDocument/2006/relationships/image" Target="../media/image61.png"/><Relationship Id="rId8" Type="http://schemas.openxmlformats.org/officeDocument/2006/relationships/image" Target="../media/image60.jpeg"/><Relationship Id="rId7" Type="http://schemas.openxmlformats.org/officeDocument/2006/relationships/image" Target="../media/image59.png"/><Relationship Id="rId6" Type="http://schemas.openxmlformats.org/officeDocument/2006/relationships/tags" Target="../tags/tag279.xml"/><Relationship Id="rId5" Type="http://schemas.openxmlformats.org/officeDocument/2006/relationships/tags" Target="../tags/tag278.xml"/><Relationship Id="rId4" Type="http://schemas.openxmlformats.org/officeDocument/2006/relationships/tags" Target="../tags/tag277.xml"/><Relationship Id="rId3" Type="http://schemas.openxmlformats.org/officeDocument/2006/relationships/tags" Target="../tags/tag276.xml"/><Relationship Id="rId2" Type="http://schemas.openxmlformats.org/officeDocument/2006/relationships/tags" Target="../tags/tag275.xml"/><Relationship Id="rId11" Type="http://schemas.openxmlformats.org/officeDocument/2006/relationships/slideLayout" Target="../slideLayouts/slideLayout1.xml"/><Relationship Id="rId10" Type="http://schemas.openxmlformats.org/officeDocument/2006/relationships/tags" Target="../tags/tag280.xml"/><Relationship Id="rId1" Type="http://schemas.openxmlformats.org/officeDocument/2006/relationships/image" Target="../media/image2.png"/></Relationships>
</file>

<file path=ppt/slides/_rels/slide25.xml.rels><?xml version="1.0" encoding="UTF-8" standalone="yes"?>
<Relationships xmlns="http://schemas.openxmlformats.org/package/2006/relationships"><Relationship Id="rId9" Type="http://schemas.openxmlformats.org/officeDocument/2006/relationships/image" Target="../media/image62.png"/><Relationship Id="rId8" Type="http://schemas.openxmlformats.org/officeDocument/2006/relationships/tags" Target="../tags/tag287.xml"/><Relationship Id="rId7" Type="http://schemas.openxmlformats.org/officeDocument/2006/relationships/tags" Target="../tags/tag286.xml"/><Relationship Id="rId6" Type="http://schemas.openxmlformats.org/officeDocument/2006/relationships/tags" Target="../tags/tag285.xml"/><Relationship Id="rId5" Type="http://schemas.openxmlformats.org/officeDocument/2006/relationships/tags" Target="../tags/tag284.xml"/><Relationship Id="rId4" Type="http://schemas.openxmlformats.org/officeDocument/2006/relationships/tags" Target="../tags/tag283.xml"/><Relationship Id="rId31" Type="http://schemas.openxmlformats.org/officeDocument/2006/relationships/vmlDrawing" Target="../drawings/vmlDrawing5.vml"/><Relationship Id="rId30" Type="http://schemas.openxmlformats.org/officeDocument/2006/relationships/slideLayout" Target="../slideLayouts/slideLayout1.xml"/><Relationship Id="rId3" Type="http://schemas.openxmlformats.org/officeDocument/2006/relationships/tags" Target="../tags/tag282.xml"/><Relationship Id="rId29" Type="http://schemas.openxmlformats.org/officeDocument/2006/relationships/tags" Target="../tags/tag291.xml"/><Relationship Id="rId28" Type="http://schemas.openxmlformats.org/officeDocument/2006/relationships/image" Target="../media/image70.wmf"/><Relationship Id="rId27" Type="http://schemas.openxmlformats.org/officeDocument/2006/relationships/oleObject" Target="../embeddings/oleObject19.bin"/><Relationship Id="rId26" Type="http://schemas.openxmlformats.org/officeDocument/2006/relationships/tags" Target="../tags/tag290.xml"/><Relationship Id="rId25" Type="http://schemas.openxmlformats.org/officeDocument/2006/relationships/tags" Target="../tags/tag289.xml"/><Relationship Id="rId24" Type="http://schemas.openxmlformats.org/officeDocument/2006/relationships/tags" Target="../tags/tag288.xml"/><Relationship Id="rId23" Type="http://schemas.openxmlformats.org/officeDocument/2006/relationships/image" Target="../media/image69.wmf"/><Relationship Id="rId22" Type="http://schemas.openxmlformats.org/officeDocument/2006/relationships/oleObject" Target="../embeddings/oleObject18.bin"/><Relationship Id="rId21" Type="http://schemas.openxmlformats.org/officeDocument/2006/relationships/image" Target="../media/image68.wmf"/><Relationship Id="rId20" Type="http://schemas.openxmlformats.org/officeDocument/2006/relationships/oleObject" Target="../embeddings/oleObject17.bin"/><Relationship Id="rId2" Type="http://schemas.openxmlformats.org/officeDocument/2006/relationships/tags" Target="../tags/tag281.xml"/><Relationship Id="rId19" Type="http://schemas.openxmlformats.org/officeDocument/2006/relationships/image" Target="../media/image67.wmf"/><Relationship Id="rId18" Type="http://schemas.openxmlformats.org/officeDocument/2006/relationships/oleObject" Target="../embeddings/oleObject16.bin"/><Relationship Id="rId17" Type="http://schemas.openxmlformats.org/officeDocument/2006/relationships/image" Target="../media/image66.wmf"/><Relationship Id="rId16" Type="http://schemas.openxmlformats.org/officeDocument/2006/relationships/oleObject" Target="../embeddings/oleObject15.bin"/><Relationship Id="rId15" Type="http://schemas.openxmlformats.org/officeDocument/2006/relationships/image" Target="../media/image65.wmf"/><Relationship Id="rId14" Type="http://schemas.openxmlformats.org/officeDocument/2006/relationships/oleObject" Target="../embeddings/oleObject14.bin"/><Relationship Id="rId13" Type="http://schemas.openxmlformats.org/officeDocument/2006/relationships/image" Target="../media/image64.wmf"/><Relationship Id="rId12" Type="http://schemas.openxmlformats.org/officeDocument/2006/relationships/oleObject" Target="../embeddings/oleObject13.bin"/><Relationship Id="rId11" Type="http://schemas.openxmlformats.org/officeDocument/2006/relationships/image" Target="../media/image63.wmf"/><Relationship Id="rId10" Type="http://schemas.openxmlformats.org/officeDocument/2006/relationships/oleObject" Target="../embeddings/oleObject12.bin"/><Relationship Id="rId1" Type="http://schemas.openxmlformats.org/officeDocument/2006/relationships/image" Target="../media/image2.png"/></Relationships>
</file>

<file path=ppt/slides/_rels/slide26.xml.rels><?xml version="1.0" encoding="UTF-8" standalone="yes"?>
<Relationships xmlns="http://schemas.openxmlformats.org/package/2006/relationships"><Relationship Id="rId9" Type="http://schemas.openxmlformats.org/officeDocument/2006/relationships/oleObject" Target="../embeddings/oleObject20.bin"/><Relationship Id="rId8" Type="http://schemas.openxmlformats.org/officeDocument/2006/relationships/tags" Target="../tags/tag298.xml"/><Relationship Id="rId7" Type="http://schemas.openxmlformats.org/officeDocument/2006/relationships/tags" Target="../tags/tag297.xml"/><Relationship Id="rId6" Type="http://schemas.openxmlformats.org/officeDocument/2006/relationships/tags" Target="../tags/tag296.xml"/><Relationship Id="rId5" Type="http://schemas.openxmlformats.org/officeDocument/2006/relationships/tags" Target="../tags/tag295.xml"/><Relationship Id="rId4" Type="http://schemas.openxmlformats.org/officeDocument/2006/relationships/tags" Target="../tags/tag294.xml"/><Relationship Id="rId3" Type="http://schemas.openxmlformats.org/officeDocument/2006/relationships/tags" Target="../tags/tag293.xml"/><Relationship Id="rId2" Type="http://schemas.openxmlformats.org/officeDocument/2006/relationships/tags" Target="../tags/tag292.xml"/><Relationship Id="rId16" Type="http://schemas.openxmlformats.org/officeDocument/2006/relationships/vmlDrawing" Target="../drawings/vmlDrawing6.vml"/><Relationship Id="rId15" Type="http://schemas.openxmlformats.org/officeDocument/2006/relationships/slideLayout" Target="../slideLayouts/slideLayout1.xml"/><Relationship Id="rId14" Type="http://schemas.openxmlformats.org/officeDocument/2006/relationships/tags" Target="../tags/tag300.xml"/><Relationship Id="rId13" Type="http://schemas.openxmlformats.org/officeDocument/2006/relationships/tags" Target="../tags/tag299.xml"/><Relationship Id="rId12" Type="http://schemas.openxmlformats.org/officeDocument/2006/relationships/image" Target="../media/image71.wmf"/><Relationship Id="rId11" Type="http://schemas.openxmlformats.org/officeDocument/2006/relationships/oleObject" Target="../embeddings/oleObject21.bin"/><Relationship Id="rId10" Type="http://schemas.openxmlformats.org/officeDocument/2006/relationships/image" Target="../media/image69.wmf"/><Relationship Id="rId1" Type="http://schemas.openxmlformats.org/officeDocument/2006/relationships/image" Target="../media/image2.png"/></Relationships>
</file>

<file path=ppt/slides/_rels/slide27.xml.rels><?xml version="1.0" encoding="UTF-8" standalone="yes"?>
<Relationships xmlns="http://schemas.openxmlformats.org/package/2006/relationships"><Relationship Id="rId9" Type="http://schemas.openxmlformats.org/officeDocument/2006/relationships/image" Target="../media/image72.png"/><Relationship Id="rId8" Type="http://schemas.openxmlformats.org/officeDocument/2006/relationships/tags" Target="../tags/tag307.xml"/><Relationship Id="rId7" Type="http://schemas.openxmlformats.org/officeDocument/2006/relationships/tags" Target="../tags/tag306.xml"/><Relationship Id="rId6" Type="http://schemas.openxmlformats.org/officeDocument/2006/relationships/tags" Target="../tags/tag305.xml"/><Relationship Id="rId5" Type="http://schemas.openxmlformats.org/officeDocument/2006/relationships/tags" Target="../tags/tag304.xml"/><Relationship Id="rId4" Type="http://schemas.openxmlformats.org/officeDocument/2006/relationships/tags" Target="../tags/tag303.xml"/><Relationship Id="rId3" Type="http://schemas.openxmlformats.org/officeDocument/2006/relationships/tags" Target="../tags/tag302.xml"/><Relationship Id="rId2" Type="http://schemas.openxmlformats.org/officeDocument/2006/relationships/tags" Target="../tags/tag301.xml"/><Relationship Id="rId16" Type="http://schemas.openxmlformats.org/officeDocument/2006/relationships/vmlDrawing" Target="../drawings/vmlDrawing7.vml"/><Relationship Id="rId15" Type="http://schemas.openxmlformats.org/officeDocument/2006/relationships/slideLayout" Target="../slideLayouts/slideLayout1.xml"/><Relationship Id="rId14" Type="http://schemas.openxmlformats.org/officeDocument/2006/relationships/tags" Target="../tags/tag309.xml"/><Relationship Id="rId13" Type="http://schemas.openxmlformats.org/officeDocument/2006/relationships/image" Target="../media/image58.wmf"/><Relationship Id="rId12" Type="http://schemas.openxmlformats.org/officeDocument/2006/relationships/oleObject" Target="../embeddings/oleObject22.bin"/><Relationship Id="rId11" Type="http://schemas.openxmlformats.org/officeDocument/2006/relationships/image" Target="../media/image56.png"/><Relationship Id="rId10" Type="http://schemas.openxmlformats.org/officeDocument/2006/relationships/tags" Target="../tags/tag308.xml"/><Relationship Id="rId1" Type="http://schemas.openxmlformats.org/officeDocument/2006/relationships/image" Target="../media/image2.png"/></Relationships>
</file>

<file path=ppt/slides/_rels/slide28.xml.rels><?xml version="1.0" encoding="UTF-8" standalone="yes"?>
<Relationships xmlns="http://schemas.openxmlformats.org/package/2006/relationships"><Relationship Id="rId9" Type="http://schemas.openxmlformats.org/officeDocument/2006/relationships/tags" Target="../tags/tag317.xml"/><Relationship Id="rId8" Type="http://schemas.openxmlformats.org/officeDocument/2006/relationships/tags" Target="../tags/tag316.xml"/><Relationship Id="rId7" Type="http://schemas.openxmlformats.org/officeDocument/2006/relationships/tags" Target="../tags/tag315.xml"/><Relationship Id="rId6" Type="http://schemas.openxmlformats.org/officeDocument/2006/relationships/tags" Target="../tags/tag314.xml"/><Relationship Id="rId5" Type="http://schemas.openxmlformats.org/officeDocument/2006/relationships/tags" Target="../tags/tag313.xml"/><Relationship Id="rId4" Type="http://schemas.openxmlformats.org/officeDocument/2006/relationships/tags" Target="../tags/tag312.xml"/><Relationship Id="rId3" Type="http://schemas.openxmlformats.org/officeDocument/2006/relationships/tags" Target="../tags/tag311.xml"/><Relationship Id="rId2" Type="http://schemas.openxmlformats.org/officeDocument/2006/relationships/tags" Target="../tags/tag310.xml"/><Relationship Id="rId11" Type="http://schemas.openxmlformats.org/officeDocument/2006/relationships/slideLayout" Target="../slideLayouts/slideLayout1.xml"/><Relationship Id="rId10" Type="http://schemas.openxmlformats.org/officeDocument/2006/relationships/tags" Target="../tags/tag318.xml"/><Relationship Id="rId1" Type="http://schemas.openxmlformats.org/officeDocument/2006/relationships/image" Target="../media/image2.png"/></Relationships>
</file>

<file path=ppt/slides/_rels/slide29.xml.rels><?xml version="1.0" encoding="UTF-8" standalone="yes"?>
<Relationships xmlns="http://schemas.openxmlformats.org/package/2006/relationships"><Relationship Id="rId9" Type="http://schemas.openxmlformats.org/officeDocument/2006/relationships/tags" Target="../tags/tag326.xml"/><Relationship Id="rId8" Type="http://schemas.openxmlformats.org/officeDocument/2006/relationships/tags" Target="../tags/tag325.xml"/><Relationship Id="rId7" Type="http://schemas.openxmlformats.org/officeDocument/2006/relationships/tags" Target="../tags/tag324.xml"/><Relationship Id="rId6" Type="http://schemas.openxmlformats.org/officeDocument/2006/relationships/tags" Target="../tags/tag323.xml"/><Relationship Id="rId5" Type="http://schemas.openxmlformats.org/officeDocument/2006/relationships/tags" Target="../tags/tag322.xml"/><Relationship Id="rId4" Type="http://schemas.openxmlformats.org/officeDocument/2006/relationships/tags" Target="../tags/tag321.xml"/><Relationship Id="rId3" Type="http://schemas.openxmlformats.org/officeDocument/2006/relationships/tags" Target="../tags/tag320.xml"/><Relationship Id="rId2" Type="http://schemas.openxmlformats.org/officeDocument/2006/relationships/tags" Target="../tags/tag319.xml"/><Relationship Id="rId14" Type="http://schemas.openxmlformats.org/officeDocument/2006/relationships/slideLayout" Target="../slideLayouts/slideLayout1.xml"/><Relationship Id="rId13" Type="http://schemas.openxmlformats.org/officeDocument/2006/relationships/tags" Target="../tags/tag328.xml"/><Relationship Id="rId12" Type="http://schemas.openxmlformats.org/officeDocument/2006/relationships/image" Target="../media/image74.png"/><Relationship Id="rId11" Type="http://schemas.openxmlformats.org/officeDocument/2006/relationships/image" Target="../media/image73.png"/><Relationship Id="rId10" Type="http://schemas.openxmlformats.org/officeDocument/2006/relationships/tags" Target="../tags/tag327.xml"/><Relationship Id="rId1" Type="http://schemas.openxmlformats.org/officeDocument/2006/relationships/image" Target="../media/image2.png"/></Relationships>
</file>

<file path=ppt/slides/_rels/slide3.xml.rels><?xml version="1.0" encoding="UTF-8" standalone="yes"?>
<Relationships xmlns="http://schemas.openxmlformats.org/package/2006/relationships"><Relationship Id="rId9" Type="http://schemas.openxmlformats.org/officeDocument/2006/relationships/image" Target="../media/image9.png"/><Relationship Id="rId8" Type="http://schemas.openxmlformats.org/officeDocument/2006/relationships/image" Target="../media/image8.png"/><Relationship Id="rId7" Type="http://schemas.openxmlformats.org/officeDocument/2006/relationships/image" Target="../media/image7.png"/><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tags" Target="../tags/tag73.xml"/><Relationship Id="rId3" Type="http://schemas.openxmlformats.org/officeDocument/2006/relationships/tags" Target="../tags/tag72.xml"/><Relationship Id="rId21" Type="http://schemas.openxmlformats.org/officeDocument/2006/relationships/slideLayout" Target="../slideLayouts/slideLayout1.xml"/><Relationship Id="rId20" Type="http://schemas.openxmlformats.org/officeDocument/2006/relationships/tags" Target="../tags/tag82.xml"/><Relationship Id="rId2" Type="http://schemas.openxmlformats.org/officeDocument/2006/relationships/tags" Target="../tags/tag71.xml"/><Relationship Id="rId19" Type="http://schemas.openxmlformats.org/officeDocument/2006/relationships/tags" Target="../tags/tag81.xml"/><Relationship Id="rId18" Type="http://schemas.openxmlformats.org/officeDocument/2006/relationships/tags" Target="../tags/tag80.xml"/><Relationship Id="rId17" Type="http://schemas.openxmlformats.org/officeDocument/2006/relationships/tags" Target="../tags/tag79.xml"/><Relationship Id="rId16" Type="http://schemas.openxmlformats.org/officeDocument/2006/relationships/image" Target="../media/image11.png"/><Relationship Id="rId15" Type="http://schemas.openxmlformats.org/officeDocument/2006/relationships/tags" Target="../tags/tag78.xml"/><Relationship Id="rId14" Type="http://schemas.openxmlformats.org/officeDocument/2006/relationships/tags" Target="../tags/tag77.xml"/><Relationship Id="rId13" Type="http://schemas.openxmlformats.org/officeDocument/2006/relationships/tags" Target="../tags/tag76.xml"/><Relationship Id="rId12" Type="http://schemas.openxmlformats.org/officeDocument/2006/relationships/tags" Target="../tags/tag75.xml"/><Relationship Id="rId11" Type="http://schemas.openxmlformats.org/officeDocument/2006/relationships/tags" Target="../tags/tag74.xml"/><Relationship Id="rId10" Type="http://schemas.openxmlformats.org/officeDocument/2006/relationships/image" Target="../media/image10.png"/><Relationship Id="rId1" Type="http://schemas.openxmlformats.org/officeDocument/2006/relationships/image" Target="../media/image2.png"/></Relationships>
</file>

<file path=ppt/slides/_rels/slide30.xml.rels><?xml version="1.0" encoding="UTF-8" standalone="yes"?>
<Relationships xmlns="http://schemas.openxmlformats.org/package/2006/relationships"><Relationship Id="rId9" Type="http://schemas.openxmlformats.org/officeDocument/2006/relationships/tags" Target="../tags/tag336.xml"/><Relationship Id="rId8" Type="http://schemas.openxmlformats.org/officeDocument/2006/relationships/tags" Target="../tags/tag335.xml"/><Relationship Id="rId7" Type="http://schemas.openxmlformats.org/officeDocument/2006/relationships/tags" Target="../tags/tag334.xml"/><Relationship Id="rId6" Type="http://schemas.openxmlformats.org/officeDocument/2006/relationships/tags" Target="../tags/tag333.xml"/><Relationship Id="rId5" Type="http://schemas.openxmlformats.org/officeDocument/2006/relationships/tags" Target="../tags/tag332.xml"/><Relationship Id="rId4" Type="http://schemas.openxmlformats.org/officeDocument/2006/relationships/tags" Target="../tags/tag331.xml"/><Relationship Id="rId3" Type="http://schemas.openxmlformats.org/officeDocument/2006/relationships/tags" Target="../tags/tag330.xml"/><Relationship Id="rId2" Type="http://schemas.openxmlformats.org/officeDocument/2006/relationships/tags" Target="../tags/tag329.xml"/><Relationship Id="rId14" Type="http://schemas.openxmlformats.org/officeDocument/2006/relationships/slideLayout" Target="../slideLayouts/slideLayout1.xml"/><Relationship Id="rId13" Type="http://schemas.openxmlformats.org/officeDocument/2006/relationships/tags" Target="../tags/tag340.xml"/><Relationship Id="rId12" Type="http://schemas.openxmlformats.org/officeDocument/2006/relationships/tags" Target="../tags/tag339.xml"/><Relationship Id="rId11" Type="http://schemas.openxmlformats.org/officeDocument/2006/relationships/tags" Target="../tags/tag338.xml"/><Relationship Id="rId10" Type="http://schemas.openxmlformats.org/officeDocument/2006/relationships/tags" Target="../tags/tag337.xml"/><Relationship Id="rId1" Type="http://schemas.openxmlformats.org/officeDocument/2006/relationships/image" Target="../media/image2.png"/></Relationships>
</file>

<file path=ppt/slides/_rels/slide31.xml.rels><?xml version="1.0" encoding="UTF-8" standalone="yes"?>
<Relationships xmlns="http://schemas.openxmlformats.org/package/2006/relationships"><Relationship Id="rId9" Type="http://schemas.openxmlformats.org/officeDocument/2006/relationships/tags" Target="../tags/tag348.xml"/><Relationship Id="rId8" Type="http://schemas.openxmlformats.org/officeDocument/2006/relationships/tags" Target="../tags/tag347.xml"/><Relationship Id="rId7" Type="http://schemas.openxmlformats.org/officeDocument/2006/relationships/tags" Target="../tags/tag346.xml"/><Relationship Id="rId6" Type="http://schemas.openxmlformats.org/officeDocument/2006/relationships/tags" Target="../tags/tag345.xml"/><Relationship Id="rId5" Type="http://schemas.openxmlformats.org/officeDocument/2006/relationships/tags" Target="../tags/tag344.xml"/><Relationship Id="rId4" Type="http://schemas.openxmlformats.org/officeDocument/2006/relationships/tags" Target="../tags/tag343.xml"/><Relationship Id="rId3" Type="http://schemas.openxmlformats.org/officeDocument/2006/relationships/tags" Target="../tags/tag342.xml"/><Relationship Id="rId2" Type="http://schemas.openxmlformats.org/officeDocument/2006/relationships/tags" Target="../tags/tag341.xml"/><Relationship Id="rId10" Type="http://schemas.openxmlformats.org/officeDocument/2006/relationships/slideLayout" Target="../slideLayouts/slideLayout1.xml"/><Relationship Id="rId1" Type="http://schemas.openxmlformats.org/officeDocument/2006/relationships/image" Target="../media/image2.png"/></Relationships>
</file>

<file path=ppt/slides/_rels/slide32.xml.rels><?xml version="1.0" encoding="UTF-8" standalone="yes"?>
<Relationships xmlns="http://schemas.openxmlformats.org/package/2006/relationships"><Relationship Id="rId9" Type="http://schemas.openxmlformats.org/officeDocument/2006/relationships/tags" Target="../tags/tag356.xml"/><Relationship Id="rId8" Type="http://schemas.openxmlformats.org/officeDocument/2006/relationships/tags" Target="../tags/tag355.xml"/><Relationship Id="rId7" Type="http://schemas.openxmlformats.org/officeDocument/2006/relationships/tags" Target="../tags/tag354.xml"/><Relationship Id="rId6" Type="http://schemas.openxmlformats.org/officeDocument/2006/relationships/tags" Target="../tags/tag353.xml"/><Relationship Id="rId5" Type="http://schemas.openxmlformats.org/officeDocument/2006/relationships/tags" Target="../tags/tag352.xml"/><Relationship Id="rId4" Type="http://schemas.openxmlformats.org/officeDocument/2006/relationships/tags" Target="../tags/tag351.xml"/><Relationship Id="rId3" Type="http://schemas.openxmlformats.org/officeDocument/2006/relationships/tags" Target="../tags/tag350.xml"/><Relationship Id="rId2" Type="http://schemas.openxmlformats.org/officeDocument/2006/relationships/tags" Target="../tags/tag349.xml"/><Relationship Id="rId19" Type="http://schemas.openxmlformats.org/officeDocument/2006/relationships/slideLayout" Target="../slideLayouts/slideLayout1.xml"/><Relationship Id="rId18" Type="http://schemas.openxmlformats.org/officeDocument/2006/relationships/tags" Target="../tags/tag365.xml"/><Relationship Id="rId17" Type="http://schemas.openxmlformats.org/officeDocument/2006/relationships/tags" Target="../tags/tag364.xml"/><Relationship Id="rId16" Type="http://schemas.openxmlformats.org/officeDocument/2006/relationships/tags" Target="../tags/tag363.xml"/><Relationship Id="rId15" Type="http://schemas.openxmlformats.org/officeDocument/2006/relationships/tags" Target="../tags/tag362.xml"/><Relationship Id="rId14" Type="http://schemas.openxmlformats.org/officeDocument/2006/relationships/tags" Target="../tags/tag361.xml"/><Relationship Id="rId13" Type="http://schemas.openxmlformats.org/officeDocument/2006/relationships/tags" Target="../tags/tag360.xml"/><Relationship Id="rId12" Type="http://schemas.openxmlformats.org/officeDocument/2006/relationships/tags" Target="../tags/tag359.xml"/><Relationship Id="rId11" Type="http://schemas.openxmlformats.org/officeDocument/2006/relationships/tags" Target="../tags/tag358.xml"/><Relationship Id="rId10" Type="http://schemas.openxmlformats.org/officeDocument/2006/relationships/tags" Target="../tags/tag357.xml"/><Relationship Id="rId1" Type="http://schemas.openxmlformats.org/officeDocument/2006/relationships/image" Target="../media/image2.png"/></Relationships>
</file>

<file path=ppt/slides/_rels/slide33.xml.rels><?xml version="1.0" encoding="UTF-8" standalone="yes"?>
<Relationships xmlns="http://schemas.openxmlformats.org/package/2006/relationships"><Relationship Id="rId9" Type="http://schemas.openxmlformats.org/officeDocument/2006/relationships/tags" Target="../tags/tag371.xml"/><Relationship Id="rId8" Type="http://schemas.openxmlformats.org/officeDocument/2006/relationships/image" Target="../media/image76.png"/><Relationship Id="rId7" Type="http://schemas.openxmlformats.org/officeDocument/2006/relationships/image" Target="../media/image75.png"/><Relationship Id="rId6" Type="http://schemas.openxmlformats.org/officeDocument/2006/relationships/tags" Target="../tags/tag370.xml"/><Relationship Id="rId5" Type="http://schemas.openxmlformats.org/officeDocument/2006/relationships/tags" Target="../tags/tag369.xml"/><Relationship Id="rId4" Type="http://schemas.openxmlformats.org/officeDocument/2006/relationships/tags" Target="../tags/tag368.xml"/><Relationship Id="rId3" Type="http://schemas.openxmlformats.org/officeDocument/2006/relationships/tags" Target="../tags/tag367.xml"/><Relationship Id="rId2" Type="http://schemas.openxmlformats.org/officeDocument/2006/relationships/tags" Target="../tags/tag366.xml"/><Relationship Id="rId10" Type="http://schemas.openxmlformats.org/officeDocument/2006/relationships/slideLayout" Target="../slideLayouts/slideLayout1.xml"/><Relationship Id="rId1" Type="http://schemas.openxmlformats.org/officeDocument/2006/relationships/image" Target="../media/image2.png"/></Relationships>
</file>

<file path=ppt/slides/_rels/slide34.xml.rels><?xml version="1.0" encoding="UTF-8" standalone="yes"?>
<Relationships xmlns="http://schemas.openxmlformats.org/package/2006/relationships"><Relationship Id="rId9" Type="http://schemas.openxmlformats.org/officeDocument/2006/relationships/tags" Target="../tags/tag379.xml"/><Relationship Id="rId8" Type="http://schemas.openxmlformats.org/officeDocument/2006/relationships/tags" Target="../tags/tag378.xml"/><Relationship Id="rId7" Type="http://schemas.openxmlformats.org/officeDocument/2006/relationships/tags" Target="../tags/tag377.xml"/><Relationship Id="rId6" Type="http://schemas.openxmlformats.org/officeDocument/2006/relationships/tags" Target="../tags/tag376.xml"/><Relationship Id="rId5" Type="http://schemas.openxmlformats.org/officeDocument/2006/relationships/tags" Target="../tags/tag375.xml"/><Relationship Id="rId4" Type="http://schemas.openxmlformats.org/officeDocument/2006/relationships/tags" Target="../tags/tag374.xml"/><Relationship Id="rId3" Type="http://schemas.openxmlformats.org/officeDocument/2006/relationships/tags" Target="../tags/tag373.xml"/><Relationship Id="rId2" Type="http://schemas.openxmlformats.org/officeDocument/2006/relationships/tags" Target="../tags/tag372.xml"/><Relationship Id="rId17" Type="http://schemas.openxmlformats.org/officeDocument/2006/relationships/vmlDrawing" Target="../drawings/vmlDrawing8.vml"/><Relationship Id="rId16" Type="http://schemas.openxmlformats.org/officeDocument/2006/relationships/slideLayout" Target="../slideLayouts/slideLayout1.xml"/><Relationship Id="rId15" Type="http://schemas.openxmlformats.org/officeDocument/2006/relationships/tags" Target="../tags/tag382.xml"/><Relationship Id="rId14" Type="http://schemas.openxmlformats.org/officeDocument/2006/relationships/tags" Target="../tags/tag381.xml"/><Relationship Id="rId13" Type="http://schemas.openxmlformats.org/officeDocument/2006/relationships/tags" Target="../tags/tag380.xml"/><Relationship Id="rId12" Type="http://schemas.openxmlformats.org/officeDocument/2006/relationships/image" Target="../media/image78.wmf"/><Relationship Id="rId11" Type="http://schemas.openxmlformats.org/officeDocument/2006/relationships/oleObject" Target="../embeddings/oleObject23.bin"/><Relationship Id="rId10" Type="http://schemas.openxmlformats.org/officeDocument/2006/relationships/image" Target="../media/image77.png"/><Relationship Id="rId1" Type="http://schemas.openxmlformats.org/officeDocument/2006/relationships/image" Target="../media/image2.png"/></Relationships>
</file>

<file path=ppt/slides/_rels/slide35.xml.rels><?xml version="1.0" encoding="UTF-8" standalone="yes"?>
<Relationships xmlns="http://schemas.openxmlformats.org/package/2006/relationships"><Relationship Id="rId9" Type="http://schemas.openxmlformats.org/officeDocument/2006/relationships/tags" Target="../tags/tag390.xml"/><Relationship Id="rId8" Type="http://schemas.openxmlformats.org/officeDocument/2006/relationships/tags" Target="../tags/tag389.xml"/><Relationship Id="rId7" Type="http://schemas.openxmlformats.org/officeDocument/2006/relationships/tags" Target="../tags/tag388.xml"/><Relationship Id="rId6" Type="http://schemas.openxmlformats.org/officeDocument/2006/relationships/tags" Target="../tags/tag387.xml"/><Relationship Id="rId5" Type="http://schemas.openxmlformats.org/officeDocument/2006/relationships/tags" Target="../tags/tag386.xml"/><Relationship Id="rId4" Type="http://schemas.openxmlformats.org/officeDocument/2006/relationships/tags" Target="../tags/tag385.xml"/><Relationship Id="rId3" Type="http://schemas.openxmlformats.org/officeDocument/2006/relationships/tags" Target="../tags/tag384.xml"/><Relationship Id="rId25" Type="http://schemas.openxmlformats.org/officeDocument/2006/relationships/vmlDrawing" Target="../drawings/vmlDrawing9.vml"/><Relationship Id="rId24" Type="http://schemas.openxmlformats.org/officeDocument/2006/relationships/slideLayout" Target="../slideLayouts/slideLayout1.xml"/><Relationship Id="rId23" Type="http://schemas.openxmlformats.org/officeDocument/2006/relationships/tags" Target="../tags/tag392.xml"/><Relationship Id="rId22" Type="http://schemas.openxmlformats.org/officeDocument/2006/relationships/image" Target="../media/image83.png"/><Relationship Id="rId21" Type="http://schemas.openxmlformats.org/officeDocument/2006/relationships/image" Target="../media/image82.wmf"/><Relationship Id="rId20" Type="http://schemas.openxmlformats.org/officeDocument/2006/relationships/oleObject" Target="../embeddings/oleObject28.bin"/><Relationship Id="rId2" Type="http://schemas.openxmlformats.org/officeDocument/2006/relationships/tags" Target="../tags/tag383.xml"/><Relationship Id="rId19" Type="http://schemas.openxmlformats.org/officeDocument/2006/relationships/image" Target="../media/image81.wmf"/><Relationship Id="rId18" Type="http://schemas.openxmlformats.org/officeDocument/2006/relationships/oleObject" Target="../embeddings/oleObject27.bin"/><Relationship Id="rId17" Type="http://schemas.openxmlformats.org/officeDocument/2006/relationships/image" Target="../media/image80.wmf"/><Relationship Id="rId16" Type="http://schemas.openxmlformats.org/officeDocument/2006/relationships/oleObject" Target="../embeddings/oleObject26.bin"/><Relationship Id="rId15" Type="http://schemas.openxmlformats.org/officeDocument/2006/relationships/image" Target="../media/image79.wmf"/><Relationship Id="rId14" Type="http://schemas.openxmlformats.org/officeDocument/2006/relationships/oleObject" Target="../embeddings/oleObject25.bin"/><Relationship Id="rId13" Type="http://schemas.openxmlformats.org/officeDocument/2006/relationships/image" Target="../media/image78.wmf"/><Relationship Id="rId12" Type="http://schemas.openxmlformats.org/officeDocument/2006/relationships/oleObject" Target="../embeddings/oleObject24.bin"/><Relationship Id="rId11" Type="http://schemas.openxmlformats.org/officeDocument/2006/relationships/tags" Target="../tags/tag391.xml"/><Relationship Id="rId10" Type="http://schemas.openxmlformats.org/officeDocument/2006/relationships/image" Target="../media/image77.png"/><Relationship Id="rId1" Type="http://schemas.openxmlformats.org/officeDocument/2006/relationships/image" Target="../media/image2.png"/></Relationships>
</file>

<file path=ppt/slides/_rels/slide36.xml.rels><?xml version="1.0" encoding="UTF-8" standalone="yes"?>
<Relationships xmlns="http://schemas.openxmlformats.org/package/2006/relationships"><Relationship Id="rId9" Type="http://schemas.openxmlformats.org/officeDocument/2006/relationships/image" Target="../media/image56.png"/><Relationship Id="rId8" Type="http://schemas.openxmlformats.org/officeDocument/2006/relationships/tags" Target="../tags/tag399.xml"/><Relationship Id="rId7" Type="http://schemas.openxmlformats.org/officeDocument/2006/relationships/tags" Target="../tags/tag398.xml"/><Relationship Id="rId6" Type="http://schemas.openxmlformats.org/officeDocument/2006/relationships/tags" Target="../tags/tag397.xml"/><Relationship Id="rId5" Type="http://schemas.openxmlformats.org/officeDocument/2006/relationships/tags" Target="../tags/tag396.xml"/><Relationship Id="rId4" Type="http://schemas.openxmlformats.org/officeDocument/2006/relationships/tags" Target="../tags/tag395.xml"/><Relationship Id="rId3" Type="http://schemas.openxmlformats.org/officeDocument/2006/relationships/tags" Target="../tags/tag394.xml"/><Relationship Id="rId2" Type="http://schemas.openxmlformats.org/officeDocument/2006/relationships/tags" Target="../tags/tag393.xml"/><Relationship Id="rId15" Type="http://schemas.openxmlformats.org/officeDocument/2006/relationships/vmlDrawing" Target="../drawings/vmlDrawing10.vml"/><Relationship Id="rId14" Type="http://schemas.openxmlformats.org/officeDocument/2006/relationships/slideLayout" Target="../slideLayouts/slideLayout1.xml"/><Relationship Id="rId13" Type="http://schemas.openxmlformats.org/officeDocument/2006/relationships/tags" Target="../tags/tag400.xml"/><Relationship Id="rId12" Type="http://schemas.openxmlformats.org/officeDocument/2006/relationships/image" Target="../media/image58.wmf"/><Relationship Id="rId11" Type="http://schemas.openxmlformats.org/officeDocument/2006/relationships/oleObject" Target="../embeddings/oleObject29.bin"/><Relationship Id="rId10" Type="http://schemas.openxmlformats.org/officeDocument/2006/relationships/image" Target="../media/image84.png"/><Relationship Id="rId1" Type="http://schemas.openxmlformats.org/officeDocument/2006/relationships/image" Target="../media/image2.png"/></Relationships>
</file>

<file path=ppt/slides/_rels/slide37.xml.rels><?xml version="1.0" encoding="UTF-8" standalone="yes"?>
<Relationships xmlns="http://schemas.openxmlformats.org/package/2006/relationships"><Relationship Id="rId9" Type="http://schemas.openxmlformats.org/officeDocument/2006/relationships/tags" Target="../tags/tag408.xml"/><Relationship Id="rId8" Type="http://schemas.openxmlformats.org/officeDocument/2006/relationships/tags" Target="../tags/tag407.xml"/><Relationship Id="rId7" Type="http://schemas.openxmlformats.org/officeDocument/2006/relationships/tags" Target="../tags/tag406.xml"/><Relationship Id="rId6" Type="http://schemas.openxmlformats.org/officeDocument/2006/relationships/tags" Target="../tags/tag405.xml"/><Relationship Id="rId5" Type="http://schemas.openxmlformats.org/officeDocument/2006/relationships/tags" Target="../tags/tag404.xml"/><Relationship Id="rId4" Type="http://schemas.openxmlformats.org/officeDocument/2006/relationships/tags" Target="../tags/tag403.xml"/><Relationship Id="rId3" Type="http://schemas.openxmlformats.org/officeDocument/2006/relationships/tags" Target="../tags/tag402.xml"/><Relationship Id="rId2" Type="http://schemas.openxmlformats.org/officeDocument/2006/relationships/tags" Target="../tags/tag401.xml"/><Relationship Id="rId14" Type="http://schemas.openxmlformats.org/officeDocument/2006/relationships/slideLayout" Target="../slideLayouts/slideLayout1.xml"/><Relationship Id="rId13" Type="http://schemas.openxmlformats.org/officeDocument/2006/relationships/tags" Target="../tags/tag411.xml"/><Relationship Id="rId12" Type="http://schemas.openxmlformats.org/officeDocument/2006/relationships/image" Target="../media/image85.png"/><Relationship Id="rId11" Type="http://schemas.openxmlformats.org/officeDocument/2006/relationships/tags" Target="../tags/tag410.xml"/><Relationship Id="rId10" Type="http://schemas.openxmlformats.org/officeDocument/2006/relationships/tags" Target="../tags/tag409.xml"/><Relationship Id="rId1" Type="http://schemas.openxmlformats.org/officeDocument/2006/relationships/image" Target="../media/image2.png"/></Relationships>
</file>

<file path=ppt/slides/_rels/slide38.xml.rels><?xml version="1.0" encoding="UTF-8" standalone="yes"?>
<Relationships xmlns="http://schemas.openxmlformats.org/package/2006/relationships"><Relationship Id="rId9" Type="http://schemas.openxmlformats.org/officeDocument/2006/relationships/tags" Target="../tags/tag419.xml"/><Relationship Id="rId8" Type="http://schemas.openxmlformats.org/officeDocument/2006/relationships/tags" Target="../tags/tag418.xml"/><Relationship Id="rId7" Type="http://schemas.openxmlformats.org/officeDocument/2006/relationships/tags" Target="../tags/tag417.xml"/><Relationship Id="rId6" Type="http://schemas.openxmlformats.org/officeDocument/2006/relationships/tags" Target="../tags/tag416.xml"/><Relationship Id="rId5" Type="http://schemas.openxmlformats.org/officeDocument/2006/relationships/tags" Target="../tags/tag415.xml"/><Relationship Id="rId47" Type="http://schemas.openxmlformats.org/officeDocument/2006/relationships/slideLayout" Target="../slideLayouts/slideLayout1.xml"/><Relationship Id="rId46" Type="http://schemas.openxmlformats.org/officeDocument/2006/relationships/tags" Target="../tags/tag456.xml"/><Relationship Id="rId45" Type="http://schemas.openxmlformats.org/officeDocument/2006/relationships/tags" Target="../tags/tag455.xml"/><Relationship Id="rId44" Type="http://schemas.openxmlformats.org/officeDocument/2006/relationships/tags" Target="../tags/tag454.xml"/><Relationship Id="rId43" Type="http://schemas.openxmlformats.org/officeDocument/2006/relationships/tags" Target="../tags/tag453.xml"/><Relationship Id="rId42" Type="http://schemas.openxmlformats.org/officeDocument/2006/relationships/tags" Target="../tags/tag452.xml"/><Relationship Id="rId41" Type="http://schemas.openxmlformats.org/officeDocument/2006/relationships/tags" Target="../tags/tag451.xml"/><Relationship Id="rId40" Type="http://schemas.openxmlformats.org/officeDocument/2006/relationships/tags" Target="../tags/tag450.xml"/><Relationship Id="rId4" Type="http://schemas.openxmlformats.org/officeDocument/2006/relationships/tags" Target="../tags/tag414.xml"/><Relationship Id="rId39" Type="http://schemas.openxmlformats.org/officeDocument/2006/relationships/tags" Target="../tags/tag449.xml"/><Relationship Id="rId38" Type="http://schemas.openxmlformats.org/officeDocument/2006/relationships/tags" Target="../tags/tag448.xml"/><Relationship Id="rId37" Type="http://schemas.openxmlformats.org/officeDocument/2006/relationships/tags" Target="../tags/tag447.xml"/><Relationship Id="rId36" Type="http://schemas.openxmlformats.org/officeDocument/2006/relationships/tags" Target="../tags/tag446.xml"/><Relationship Id="rId35" Type="http://schemas.openxmlformats.org/officeDocument/2006/relationships/tags" Target="../tags/tag445.xml"/><Relationship Id="rId34" Type="http://schemas.openxmlformats.org/officeDocument/2006/relationships/tags" Target="../tags/tag444.xml"/><Relationship Id="rId33" Type="http://schemas.openxmlformats.org/officeDocument/2006/relationships/tags" Target="../tags/tag443.xml"/><Relationship Id="rId32" Type="http://schemas.openxmlformats.org/officeDocument/2006/relationships/tags" Target="../tags/tag442.xml"/><Relationship Id="rId31" Type="http://schemas.openxmlformats.org/officeDocument/2006/relationships/tags" Target="../tags/tag441.xml"/><Relationship Id="rId30" Type="http://schemas.openxmlformats.org/officeDocument/2006/relationships/tags" Target="../tags/tag440.xml"/><Relationship Id="rId3" Type="http://schemas.openxmlformats.org/officeDocument/2006/relationships/tags" Target="../tags/tag413.xml"/><Relationship Id="rId29" Type="http://schemas.openxmlformats.org/officeDocument/2006/relationships/tags" Target="../tags/tag439.xml"/><Relationship Id="rId28" Type="http://schemas.openxmlformats.org/officeDocument/2006/relationships/tags" Target="../tags/tag438.xml"/><Relationship Id="rId27" Type="http://schemas.openxmlformats.org/officeDocument/2006/relationships/tags" Target="../tags/tag437.xml"/><Relationship Id="rId26" Type="http://schemas.openxmlformats.org/officeDocument/2006/relationships/tags" Target="../tags/tag436.xml"/><Relationship Id="rId25" Type="http://schemas.openxmlformats.org/officeDocument/2006/relationships/tags" Target="../tags/tag435.xml"/><Relationship Id="rId24" Type="http://schemas.openxmlformats.org/officeDocument/2006/relationships/tags" Target="../tags/tag434.xml"/><Relationship Id="rId23" Type="http://schemas.openxmlformats.org/officeDocument/2006/relationships/tags" Target="../tags/tag433.xml"/><Relationship Id="rId22" Type="http://schemas.openxmlformats.org/officeDocument/2006/relationships/tags" Target="../tags/tag432.xml"/><Relationship Id="rId21" Type="http://schemas.openxmlformats.org/officeDocument/2006/relationships/tags" Target="../tags/tag431.xml"/><Relationship Id="rId20" Type="http://schemas.openxmlformats.org/officeDocument/2006/relationships/tags" Target="../tags/tag430.xml"/><Relationship Id="rId2" Type="http://schemas.openxmlformats.org/officeDocument/2006/relationships/tags" Target="../tags/tag412.xml"/><Relationship Id="rId19" Type="http://schemas.openxmlformats.org/officeDocument/2006/relationships/tags" Target="../tags/tag429.xml"/><Relationship Id="rId18" Type="http://schemas.openxmlformats.org/officeDocument/2006/relationships/tags" Target="../tags/tag428.xml"/><Relationship Id="rId17" Type="http://schemas.openxmlformats.org/officeDocument/2006/relationships/tags" Target="../tags/tag427.xml"/><Relationship Id="rId16" Type="http://schemas.openxmlformats.org/officeDocument/2006/relationships/tags" Target="../tags/tag426.xml"/><Relationship Id="rId15" Type="http://schemas.openxmlformats.org/officeDocument/2006/relationships/tags" Target="../tags/tag425.xml"/><Relationship Id="rId14" Type="http://schemas.openxmlformats.org/officeDocument/2006/relationships/tags" Target="../tags/tag424.xml"/><Relationship Id="rId13" Type="http://schemas.openxmlformats.org/officeDocument/2006/relationships/tags" Target="../tags/tag423.xml"/><Relationship Id="rId12" Type="http://schemas.openxmlformats.org/officeDocument/2006/relationships/tags" Target="../tags/tag422.xml"/><Relationship Id="rId11" Type="http://schemas.openxmlformats.org/officeDocument/2006/relationships/tags" Target="../tags/tag421.xml"/><Relationship Id="rId10" Type="http://schemas.openxmlformats.org/officeDocument/2006/relationships/tags" Target="../tags/tag420.xml"/><Relationship Id="rId1" Type="http://schemas.openxmlformats.org/officeDocument/2006/relationships/image" Target="../media/image2.png"/></Relationships>
</file>

<file path=ppt/slides/_rels/slide39.xml.rels><?xml version="1.0" encoding="UTF-8" standalone="yes"?>
<Relationships xmlns="http://schemas.openxmlformats.org/package/2006/relationships"><Relationship Id="rId9" Type="http://schemas.openxmlformats.org/officeDocument/2006/relationships/tags" Target="../tags/tag463.xml"/><Relationship Id="rId8" Type="http://schemas.openxmlformats.org/officeDocument/2006/relationships/image" Target="../media/image86.png"/><Relationship Id="rId7" Type="http://schemas.openxmlformats.org/officeDocument/2006/relationships/tags" Target="../tags/tag462.xml"/><Relationship Id="rId6" Type="http://schemas.openxmlformats.org/officeDocument/2006/relationships/tags" Target="../tags/tag461.xml"/><Relationship Id="rId5" Type="http://schemas.openxmlformats.org/officeDocument/2006/relationships/tags" Target="../tags/tag460.xml"/><Relationship Id="rId4" Type="http://schemas.openxmlformats.org/officeDocument/2006/relationships/tags" Target="../tags/tag459.xml"/><Relationship Id="rId3" Type="http://schemas.openxmlformats.org/officeDocument/2006/relationships/tags" Target="../tags/tag458.xml"/><Relationship Id="rId2" Type="http://schemas.openxmlformats.org/officeDocument/2006/relationships/tags" Target="../tags/tag457.xml"/><Relationship Id="rId11" Type="http://schemas.openxmlformats.org/officeDocument/2006/relationships/slideLayout" Target="../slideLayouts/slideLayout1.xml"/><Relationship Id="rId10" Type="http://schemas.openxmlformats.org/officeDocument/2006/relationships/tags" Target="../tags/tag464.xml"/><Relationship Id="rId1" Type="http://schemas.openxmlformats.org/officeDocument/2006/relationships/image" Target="../media/image2.png"/></Relationships>
</file>

<file path=ppt/slides/_rels/slide4.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tags" Target="../tags/tag86.xml"/><Relationship Id="rId5" Type="http://schemas.openxmlformats.org/officeDocument/2006/relationships/tags" Target="../tags/tag85.xml"/><Relationship Id="rId4" Type="http://schemas.openxmlformats.org/officeDocument/2006/relationships/image" Target="../media/image12.png"/><Relationship Id="rId3" Type="http://schemas.openxmlformats.org/officeDocument/2006/relationships/tags" Target="../tags/tag84.xml"/><Relationship Id="rId2" Type="http://schemas.openxmlformats.org/officeDocument/2006/relationships/tags" Target="../tags/tag83.xml"/><Relationship Id="rId1" Type="http://schemas.openxmlformats.org/officeDocument/2006/relationships/image" Target="../media/image2.png"/></Relationships>
</file>

<file path=ppt/slides/_rels/slide40.xml.rels><?xml version="1.0" encoding="UTF-8" standalone="yes"?>
<Relationships xmlns="http://schemas.openxmlformats.org/package/2006/relationships"><Relationship Id="rId9" Type="http://schemas.openxmlformats.org/officeDocument/2006/relationships/image" Target="../media/image89.png"/><Relationship Id="rId8" Type="http://schemas.openxmlformats.org/officeDocument/2006/relationships/image" Target="../media/image88.png"/><Relationship Id="rId7" Type="http://schemas.openxmlformats.org/officeDocument/2006/relationships/image" Target="../media/image87.png"/><Relationship Id="rId6" Type="http://schemas.openxmlformats.org/officeDocument/2006/relationships/tags" Target="../tags/tag469.xml"/><Relationship Id="rId5" Type="http://schemas.openxmlformats.org/officeDocument/2006/relationships/tags" Target="../tags/tag468.xml"/><Relationship Id="rId4" Type="http://schemas.openxmlformats.org/officeDocument/2006/relationships/tags" Target="../tags/tag467.xml"/><Relationship Id="rId3" Type="http://schemas.openxmlformats.org/officeDocument/2006/relationships/tags" Target="../tags/tag466.xml"/><Relationship Id="rId2" Type="http://schemas.openxmlformats.org/officeDocument/2006/relationships/tags" Target="../tags/tag465.xml"/><Relationship Id="rId11" Type="http://schemas.openxmlformats.org/officeDocument/2006/relationships/slideLayout" Target="../slideLayouts/slideLayout1.xml"/><Relationship Id="rId10" Type="http://schemas.openxmlformats.org/officeDocument/2006/relationships/tags" Target="../tags/tag470.xml"/><Relationship Id="rId1" Type="http://schemas.openxmlformats.org/officeDocument/2006/relationships/image" Target="../media/image2.png"/></Relationships>
</file>

<file path=ppt/slides/_rels/slide41.xml.rels><?xml version="1.0" encoding="UTF-8" standalone="yes"?>
<Relationships xmlns="http://schemas.openxmlformats.org/package/2006/relationships"><Relationship Id="rId9" Type="http://schemas.openxmlformats.org/officeDocument/2006/relationships/tags" Target="../tags/tag478.xml"/><Relationship Id="rId8" Type="http://schemas.openxmlformats.org/officeDocument/2006/relationships/tags" Target="../tags/tag477.xml"/><Relationship Id="rId7" Type="http://schemas.openxmlformats.org/officeDocument/2006/relationships/tags" Target="../tags/tag476.xml"/><Relationship Id="rId6" Type="http://schemas.openxmlformats.org/officeDocument/2006/relationships/tags" Target="../tags/tag475.xml"/><Relationship Id="rId5" Type="http://schemas.openxmlformats.org/officeDocument/2006/relationships/tags" Target="../tags/tag474.xml"/><Relationship Id="rId4" Type="http://schemas.openxmlformats.org/officeDocument/2006/relationships/tags" Target="../tags/tag473.xml"/><Relationship Id="rId32" Type="http://schemas.openxmlformats.org/officeDocument/2006/relationships/vmlDrawing" Target="../drawings/vmlDrawing11.vml"/><Relationship Id="rId31" Type="http://schemas.openxmlformats.org/officeDocument/2006/relationships/slideLayout" Target="../slideLayouts/slideLayout1.xml"/><Relationship Id="rId30" Type="http://schemas.openxmlformats.org/officeDocument/2006/relationships/tags" Target="../tags/tag479.xml"/><Relationship Id="rId3" Type="http://schemas.openxmlformats.org/officeDocument/2006/relationships/tags" Target="../tags/tag472.xml"/><Relationship Id="rId29" Type="http://schemas.openxmlformats.org/officeDocument/2006/relationships/image" Target="../media/image100.wmf"/><Relationship Id="rId28" Type="http://schemas.openxmlformats.org/officeDocument/2006/relationships/oleObject" Target="../embeddings/oleObject38.bin"/><Relationship Id="rId27" Type="http://schemas.openxmlformats.org/officeDocument/2006/relationships/image" Target="../media/image99.wmf"/><Relationship Id="rId26" Type="http://schemas.openxmlformats.org/officeDocument/2006/relationships/oleObject" Target="../embeddings/oleObject37.bin"/><Relationship Id="rId25" Type="http://schemas.openxmlformats.org/officeDocument/2006/relationships/image" Target="../media/image98.wmf"/><Relationship Id="rId24" Type="http://schemas.openxmlformats.org/officeDocument/2006/relationships/oleObject" Target="../embeddings/oleObject36.bin"/><Relationship Id="rId23" Type="http://schemas.openxmlformats.org/officeDocument/2006/relationships/image" Target="../media/image97.wmf"/><Relationship Id="rId22" Type="http://schemas.openxmlformats.org/officeDocument/2006/relationships/oleObject" Target="../embeddings/oleObject35.bin"/><Relationship Id="rId21" Type="http://schemas.openxmlformats.org/officeDocument/2006/relationships/image" Target="../media/image96.wmf"/><Relationship Id="rId20" Type="http://schemas.openxmlformats.org/officeDocument/2006/relationships/oleObject" Target="../embeddings/oleObject34.bin"/><Relationship Id="rId2" Type="http://schemas.openxmlformats.org/officeDocument/2006/relationships/tags" Target="../tags/tag471.xml"/><Relationship Id="rId19" Type="http://schemas.openxmlformats.org/officeDocument/2006/relationships/image" Target="../media/image95.wmf"/><Relationship Id="rId18" Type="http://schemas.openxmlformats.org/officeDocument/2006/relationships/oleObject" Target="../embeddings/oleObject33.bin"/><Relationship Id="rId17" Type="http://schemas.openxmlformats.org/officeDocument/2006/relationships/image" Target="../media/image94.wmf"/><Relationship Id="rId16" Type="http://schemas.openxmlformats.org/officeDocument/2006/relationships/oleObject" Target="../embeddings/oleObject32.bin"/><Relationship Id="rId15" Type="http://schemas.openxmlformats.org/officeDocument/2006/relationships/image" Target="../media/image93.png"/><Relationship Id="rId14" Type="http://schemas.openxmlformats.org/officeDocument/2006/relationships/image" Target="../media/image92.wmf"/><Relationship Id="rId13" Type="http://schemas.openxmlformats.org/officeDocument/2006/relationships/oleObject" Target="../embeddings/oleObject31.bin"/><Relationship Id="rId12" Type="http://schemas.openxmlformats.org/officeDocument/2006/relationships/image" Target="../media/image91.wmf"/><Relationship Id="rId11" Type="http://schemas.openxmlformats.org/officeDocument/2006/relationships/oleObject" Target="../embeddings/oleObject30.bin"/><Relationship Id="rId10" Type="http://schemas.openxmlformats.org/officeDocument/2006/relationships/image" Target="../media/image90.png"/><Relationship Id="rId1" Type="http://schemas.openxmlformats.org/officeDocument/2006/relationships/image" Target="../media/image2.png"/></Relationships>
</file>

<file path=ppt/slides/_rels/slide42.xml.rels><?xml version="1.0" encoding="UTF-8" standalone="yes"?>
<Relationships xmlns="http://schemas.openxmlformats.org/package/2006/relationships"><Relationship Id="rId9" Type="http://schemas.openxmlformats.org/officeDocument/2006/relationships/tags" Target="../tags/tag487.xml"/><Relationship Id="rId8" Type="http://schemas.openxmlformats.org/officeDocument/2006/relationships/tags" Target="../tags/tag486.xml"/><Relationship Id="rId7" Type="http://schemas.openxmlformats.org/officeDocument/2006/relationships/tags" Target="../tags/tag485.xml"/><Relationship Id="rId6" Type="http://schemas.openxmlformats.org/officeDocument/2006/relationships/tags" Target="../tags/tag484.xml"/><Relationship Id="rId5" Type="http://schemas.openxmlformats.org/officeDocument/2006/relationships/tags" Target="../tags/tag483.xml"/><Relationship Id="rId4" Type="http://schemas.openxmlformats.org/officeDocument/2006/relationships/tags" Target="../tags/tag482.xml"/><Relationship Id="rId3" Type="http://schemas.openxmlformats.org/officeDocument/2006/relationships/tags" Target="../tags/tag481.xml"/><Relationship Id="rId22" Type="http://schemas.openxmlformats.org/officeDocument/2006/relationships/vmlDrawing" Target="../drawings/vmlDrawing12.vml"/><Relationship Id="rId21" Type="http://schemas.openxmlformats.org/officeDocument/2006/relationships/slideLayout" Target="../slideLayouts/slideLayout1.xml"/><Relationship Id="rId20" Type="http://schemas.openxmlformats.org/officeDocument/2006/relationships/tags" Target="../tags/tag494.xml"/><Relationship Id="rId2" Type="http://schemas.openxmlformats.org/officeDocument/2006/relationships/tags" Target="../tags/tag480.xml"/><Relationship Id="rId19" Type="http://schemas.openxmlformats.org/officeDocument/2006/relationships/image" Target="../media/image101.wmf"/><Relationship Id="rId18" Type="http://schemas.openxmlformats.org/officeDocument/2006/relationships/oleObject" Target="../embeddings/oleObject40.bin"/><Relationship Id="rId17" Type="http://schemas.openxmlformats.org/officeDocument/2006/relationships/tags" Target="../tags/tag493.xml"/><Relationship Id="rId16" Type="http://schemas.openxmlformats.org/officeDocument/2006/relationships/image" Target="../media/image100.wmf"/><Relationship Id="rId15" Type="http://schemas.openxmlformats.org/officeDocument/2006/relationships/oleObject" Target="../embeddings/oleObject39.bin"/><Relationship Id="rId14" Type="http://schemas.openxmlformats.org/officeDocument/2006/relationships/tags" Target="../tags/tag492.xml"/><Relationship Id="rId13" Type="http://schemas.openxmlformats.org/officeDocument/2006/relationships/tags" Target="../tags/tag491.xml"/><Relationship Id="rId12" Type="http://schemas.openxmlformats.org/officeDocument/2006/relationships/tags" Target="../tags/tag490.xml"/><Relationship Id="rId11" Type="http://schemas.openxmlformats.org/officeDocument/2006/relationships/tags" Target="../tags/tag489.xml"/><Relationship Id="rId10" Type="http://schemas.openxmlformats.org/officeDocument/2006/relationships/tags" Target="../tags/tag488.xml"/><Relationship Id="rId1" Type="http://schemas.openxmlformats.org/officeDocument/2006/relationships/image" Target="../media/image2.png"/></Relationships>
</file>

<file path=ppt/slides/_rels/slide43.xml.rels><?xml version="1.0" encoding="UTF-8" standalone="yes"?>
<Relationships xmlns="http://schemas.openxmlformats.org/package/2006/relationships"><Relationship Id="rId9" Type="http://schemas.openxmlformats.org/officeDocument/2006/relationships/tags" Target="../tags/tag502.xml"/><Relationship Id="rId8" Type="http://schemas.openxmlformats.org/officeDocument/2006/relationships/tags" Target="../tags/tag501.xml"/><Relationship Id="rId7" Type="http://schemas.openxmlformats.org/officeDocument/2006/relationships/tags" Target="../tags/tag500.xml"/><Relationship Id="rId6" Type="http://schemas.openxmlformats.org/officeDocument/2006/relationships/tags" Target="../tags/tag499.xml"/><Relationship Id="rId5" Type="http://schemas.openxmlformats.org/officeDocument/2006/relationships/tags" Target="../tags/tag498.xml"/><Relationship Id="rId4" Type="http://schemas.openxmlformats.org/officeDocument/2006/relationships/tags" Target="../tags/tag497.xml"/><Relationship Id="rId3" Type="http://schemas.openxmlformats.org/officeDocument/2006/relationships/tags" Target="../tags/tag496.xml"/><Relationship Id="rId2" Type="http://schemas.openxmlformats.org/officeDocument/2006/relationships/tags" Target="../tags/tag495.xml"/><Relationship Id="rId19" Type="http://schemas.openxmlformats.org/officeDocument/2006/relationships/vmlDrawing" Target="../drawings/vmlDrawing13.vml"/><Relationship Id="rId18" Type="http://schemas.openxmlformats.org/officeDocument/2006/relationships/slideLayout" Target="../slideLayouts/slideLayout1.xml"/><Relationship Id="rId17" Type="http://schemas.openxmlformats.org/officeDocument/2006/relationships/tags" Target="../tags/tag506.xml"/><Relationship Id="rId16" Type="http://schemas.openxmlformats.org/officeDocument/2006/relationships/image" Target="../media/image58.wmf"/><Relationship Id="rId15" Type="http://schemas.openxmlformats.org/officeDocument/2006/relationships/oleObject" Target="../embeddings/oleObject41.bin"/><Relationship Id="rId14" Type="http://schemas.openxmlformats.org/officeDocument/2006/relationships/tags" Target="../tags/tag505.xml"/><Relationship Id="rId13" Type="http://schemas.openxmlformats.org/officeDocument/2006/relationships/tags" Target="../tags/tag504.xml"/><Relationship Id="rId12" Type="http://schemas.openxmlformats.org/officeDocument/2006/relationships/tags" Target="../tags/tag503.xml"/><Relationship Id="rId11" Type="http://schemas.openxmlformats.org/officeDocument/2006/relationships/image" Target="../media/image102.png"/><Relationship Id="rId10" Type="http://schemas.openxmlformats.org/officeDocument/2006/relationships/image" Target="../media/image56.png"/><Relationship Id="rId1" Type="http://schemas.openxmlformats.org/officeDocument/2006/relationships/image" Target="../media/image2.png"/></Relationships>
</file>

<file path=ppt/slides/_rels/slide44.xml.rels><?xml version="1.0" encoding="UTF-8" standalone="yes"?>
<Relationships xmlns="http://schemas.openxmlformats.org/package/2006/relationships"><Relationship Id="rId9" Type="http://schemas.openxmlformats.org/officeDocument/2006/relationships/image" Target="../media/image24.png"/><Relationship Id="rId8" Type="http://schemas.openxmlformats.org/officeDocument/2006/relationships/image" Target="../media/image23.png"/><Relationship Id="rId7" Type="http://schemas.openxmlformats.org/officeDocument/2006/relationships/image" Target="../media/image22.png"/><Relationship Id="rId6" Type="http://schemas.openxmlformats.org/officeDocument/2006/relationships/tags" Target="../tags/tag511.xml"/><Relationship Id="rId5" Type="http://schemas.openxmlformats.org/officeDocument/2006/relationships/tags" Target="../tags/tag510.xml"/><Relationship Id="rId4" Type="http://schemas.openxmlformats.org/officeDocument/2006/relationships/tags" Target="../tags/tag509.xml"/><Relationship Id="rId3" Type="http://schemas.openxmlformats.org/officeDocument/2006/relationships/tags" Target="../tags/tag508.xml"/><Relationship Id="rId2" Type="http://schemas.openxmlformats.org/officeDocument/2006/relationships/tags" Target="../tags/tag507.xml"/><Relationship Id="rId11" Type="http://schemas.openxmlformats.org/officeDocument/2006/relationships/slideLayout" Target="../slideLayouts/slideLayout1.xml"/><Relationship Id="rId10" Type="http://schemas.openxmlformats.org/officeDocument/2006/relationships/tags" Target="../tags/tag512.xml"/><Relationship Id="rId1" Type="http://schemas.openxmlformats.org/officeDocument/2006/relationships/image" Target="../media/image2.png"/></Relationships>
</file>

<file path=ppt/slides/_rels/slide45.xml.rels><?xml version="1.0" encoding="UTF-8" standalone="yes"?>
<Relationships xmlns="http://schemas.openxmlformats.org/package/2006/relationships"><Relationship Id="rId8" Type="http://schemas.openxmlformats.org/officeDocument/2006/relationships/slideLayout" Target="../slideLayouts/slideLayout1.xml"/><Relationship Id="rId7" Type="http://schemas.openxmlformats.org/officeDocument/2006/relationships/tags" Target="../tags/tag518.xml"/><Relationship Id="rId6" Type="http://schemas.openxmlformats.org/officeDocument/2006/relationships/tags" Target="../tags/tag517.xml"/><Relationship Id="rId5" Type="http://schemas.openxmlformats.org/officeDocument/2006/relationships/tags" Target="../tags/tag516.xml"/><Relationship Id="rId4" Type="http://schemas.openxmlformats.org/officeDocument/2006/relationships/tags" Target="../tags/tag515.xml"/><Relationship Id="rId3" Type="http://schemas.openxmlformats.org/officeDocument/2006/relationships/tags" Target="../tags/tag514.xml"/><Relationship Id="rId2" Type="http://schemas.openxmlformats.org/officeDocument/2006/relationships/tags" Target="../tags/tag513.xml"/><Relationship Id="rId1" Type="http://schemas.openxmlformats.org/officeDocument/2006/relationships/image" Target="../media/image2.png"/></Relationships>
</file>

<file path=ppt/slides/_rels/slide46.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tags" Target="../tags/tag524.xml"/><Relationship Id="rId7" Type="http://schemas.openxmlformats.org/officeDocument/2006/relationships/image" Target="../media/image103.jpeg"/><Relationship Id="rId6" Type="http://schemas.openxmlformats.org/officeDocument/2006/relationships/tags" Target="../tags/tag523.xml"/><Relationship Id="rId5" Type="http://schemas.openxmlformats.org/officeDocument/2006/relationships/tags" Target="../tags/tag522.xml"/><Relationship Id="rId4" Type="http://schemas.openxmlformats.org/officeDocument/2006/relationships/tags" Target="../tags/tag521.xml"/><Relationship Id="rId3" Type="http://schemas.openxmlformats.org/officeDocument/2006/relationships/tags" Target="../tags/tag520.xml"/><Relationship Id="rId2" Type="http://schemas.openxmlformats.org/officeDocument/2006/relationships/tags" Target="../tags/tag519.xml"/><Relationship Id="rId1" Type="http://schemas.openxmlformats.org/officeDocument/2006/relationships/image" Target="../media/image2.png"/></Relationships>
</file>

<file path=ppt/slides/_rels/slide47.xml.rels><?xml version="1.0" encoding="UTF-8" standalone="yes"?>
<Relationships xmlns="http://schemas.openxmlformats.org/package/2006/relationships"><Relationship Id="rId9" Type="http://schemas.openxmlformats.org/officeDocument/2006/relationships/tags" Target="../tags/tag530.xml"/><Relationship Id="rId8" Type="http://schemas.openxmlformats.org/officeDocument/2006/relationships/image" Target="../media/image105.png"/><Relationship Id="rId7" Type="http://schemas.openxmlformats.org/officeDocument/2006/relationships/image" Target="../media/image104.png"/><Relationship Id="rId6" Type="http://schemas.openxmlformats.org/officeDocument/2006/relationships/tags" Target="../tags/tag529.xml"/><Relationship Id="rId5" Type="http://schemas.openxmlformats.org/officeDocument/2006/relationships/tags" Target="../tags/tag528.xml"/><Relationship Id="rId4" Type="http://schemas.openxmlformats.org/officeDocument/2006/relationships/tags" Target="../tags/tag527.xml"/><Relationship Id="rId3" Type="http://schemas.openxmlformats.org/officeDocument/2006/relationships/tags" Target="../tags/tag526.xml"/><Relationship Id="rId2" Type="http://schemas.openxmlformats.org/officeDocument/2006/relationships/tags" Target="../tags/tag525.xml"/><Relationship Id="rId14" Type="http://schemas.openxmlformats.org/officeDocument/2006/relationships/vmlDrawing" Target="../drawings/vmlDrawing14.vml"/><Relationship Id="rId13" Type="http://schemas.openxmlformats.org/officeDocument/2006/relationships/slideLayout" Target="../slideLayouts/slideLayout1.xml"/><Relationship Id="rId12" Type="http://schemas.openxmlformats.org/officeDocument/2006/relationships/tags" Target="../tags/tag531.xml"/><Relationship Id="rId11" Type="http://schemas.openxmlformats.org/officeDocument/2006/relationships/image" Target="../media/image106.wmf"/><Relationship Id="rId10" Type="http://schemas.openxmlformats.org/officeDocument/2006/relationships/oleObject" Target="../embeddings/oleObject42.bin"/><Relationship Id="rId1" Type="http://schemas.openxmlformats.org/officeDocument/2006/relationships/image" Target="../media/image2.png"/></Relationships>
</file>

<file path=ppt/slides/_rels/slide48.xml.rels><?xml version="1.0" encoding="UTF-8" standalone="yes"?>
<Relationships xmlns="http://schemas.openxmlformats.org/package/2006/relationships"><Relationship Id="rId9" Type="http://schemas.openxmlformats.org/officeDocument/2006/relationships/image" Target="../media/image107.png"/><Relationship Id="rId8" Type="http://schemas.openxmlformats.org/officeDocument/2006/relationships/image" Target="../media/image46.wmf"/><Relationship Id="rId7" Type="http://schemas.openxmlformats.org/officeDocument/2006/relationships/oleObject" Target="../embeddings/oleObject43.bin"/><Relationship Id="rId6" Type="http://schemas.openxmlformats.org/officeDocument/2006/relationships/tags" Target="../tags/tag536.xml"/><Relationship Id="rId5" Type="http://schemas.openxmlformats.org/officeDocument/2006/relationships/tags" Target="../tags/tag535.xml"/><Relationship Id="rId4" Type="http://schemas.openxmlformats.org/officeDocument/2006/relationships/tags" Target="../tags/tag534.xml"/><Relationship Id="rId3" Type="http://schemas.openxmlformats.org/officeDocument/2006/relationships/tags" Target="../tags/tag533.xml"/><Relationship Id="rId2" Type="http://schemas.openxmlformats.org/officeDocument/2006/relationships/tags" Target="../tags/tag532.xml"/><Relationship Id="rId14" Type="http://schemas.openxmlformats.org/officeDocument/2006/relationships/vmlDrawing" Target="../drawings/vmlDrawing15.vml"/><Relationship Id="rId13" Type="http://schemas.openxmlformats.org/officeDocument/2006/relationships/slideLayout" Target="../slideLayouts/slideLayout1.xml"/><Relationship Id="rId12" Type="http://schemas.openxmlformats.org/officeDocument/2006/relationships/tags" Target="../tags/tag537.xml"/><Relationship Id="rId11" Type="http://schemas.openxmlformats.org/officeDocument/2006/relationships/image" Target="../media/image109.png"/><Relationship Id="rId10" Type="http://schemas.openxmlformats.org/officeDocument/2006/relationships/image" Target="../media/image108.png"/><Relationship Id="rId1" Type="http://schemas.openxmlformats.org/officeDocument/2006/relationships/image" Target="../media/image2.png"/></Relationships>
</file>

<file path=ppt/slides/_rels/slide49.xml.rels><?xml version="1.0" encoding="UTF-8" standalone="yes"?>
<Relationships xmlns="http://schemas.openxmlformats.org/package/2006/relationships"><Relationship Id="rId9" Type="http://schemas.openxmlformats.org/officeDocument/2006/relationships/image" Target="../media/image112.png"/><Relationship Id="rId8" Type="http://schemas.openxmlformats.org/officeDocument/2006/relationships/image" Target="../media/image111.png"/><Relationship Id="rId7" Type="http://schemas.openxmlformats.org/officeDocument/2006/relationships/image" Target="../media/image110.png"/><Relationship Id="rId6" Type="http://schemas.openxmlformats.org/officeDocument/2006/relationships/tags" Target="../tags/tag542.xml"/><Relationship Id="rId5" Type="http://schemas.openxmlformats.org/officeDocument/2006/relationships/tags" Target="../tags/tag541.xml"/><Relationship Id="rId4" Type="http://schemas.openxmlformats.org/officeDocument/2006/relationships/tags" Target="../tags/tag540.xml"/><Relationship Id="rId3" Type="http://schemas.openxmlformats.org/officeDocument/2006/relationships/tags" Target="../tags/tag539.xml"/><Relationship Id="rId2" Type="http://schemas.openxmlformats.org/officeDocument/2006/relationships/tags" Target="../tags/tag538.xml"/><Relationship Id="rId11" Type="http://schemas.openxmlformats.org/officeDocument/2006/relationships/slideLayout" Target="../slideLayouts/slideLayout1.xml"/><Relationship Id="rId10" Type="http://schemas.openxmlformats.org/officeDocument/2006/relationships/tags" Target="../tags/tag543.xml"/><Relationship Id="rId1" Type="http://schemas.openxmlformats.org/officeDocument/2006/relationships/image" Target="../media/image2.png"/></Relationships>
</file>

<file path=ppt/slides/_rels/slide5.xml.rels><?xml version="1.0" encoding="UTF-8" standalone="yes"?>
<Relationships xmlns="http://schemas.openxmlformats.org/package/2006/relationships"><Relationship Id="rId9" Type="http://schemas.openxmlformats.org/officeDocument/2006/relationships/image" Target="../media/image7.png"/><Relationship Id="rId8" Type="http://schemas.openxmlformats.org/officeDocument/2006/relationships/image" Target="../media/image6.png"/><Relationship Id="rId7" Type="http://schemas.openxmlformats.org/officeDocument/2006/relationships/image" Target="../media/image5.png"/><Relationship Id="rId6" Type="http://schemas.openxmlformats.org/officeDocument/2006/relationships/tags" Target="../tags/tag88.xml"/><Relationship Id="rId5" Type="http://schemas.openxmlformats.org/officeDocument/2006/relationships/image" Target="../media/image15.png"/><Relationship Id="rId4" Type="http://schemas.openxmlformats.org/officeDocument/2006/relationships/image" Target="../media/image14.png"/><Relationship Id="rId3" Type="http://schemas.openxmlformats.org/officeDocument/2006/relationships/image" Target="../media/image13.png"/><Relationship Id="rId2" Type="http://schemas.openxmlformats.org/officeDocument/2006/relationships/tags" Target="../tags/tag87.xml"/><Relationship Id="rId18" Type="http://schemas.openxmlformats.org/officeDocument/2006/relationships/slideLayout" Target="../slideLayouts/slideLayout1.xml"/><Relationship Id="rId17" Type="http://schemas.openxmlformats.org/officeDocument/2006/relationships/tags" Target="../tags/tag92.xml"/><Relationship Id="rId16" Type="http://schemas.openxmlformats.org/officeDocument/2006/relationships/tags" Target="../tags/tag91.xml"/><Relationship Id="rId15" Type="http://schemas.openxmlformats.org/officeDocument/2006/relationships/tags" Target="../tags/tag90.xml"/><Relationship Id="rId14" Type="http://schemas.openxmlformats.org/officeDocument/2006/relationships/tags" Target="../tags/tag89.xml"/><Relationship Id="rId13" Type="http://schemas.openxmlformats.org/officeDocument/2006/relationships/image" Target="../media/image11.png"/><Relationship Id="rId12" Type="http://schemas.openxmlformats.org/officeDocument/2006/relationships/image" Target="../media/image10.png"/><Relationship Id="rId11" Type="http://schemas.openxmlformats.org/officeDocument/2006/relationships/image" Target="../media/image9.png"/><Relationship Id="rId10" Type="http://schemas.openxmlformats.org/officeDocument/2006/relationships/image" Target="../media/image8.png"/><Relationship Id="rId1" Type="http://schemas.openxmlformats.org/officeDocument/2006/relationships/image" Target="../media/image2.png"/></Relationships>
</file>

<file path=ppt/slides/_rels/slide50.xml.rels><?xml version="1.0" encoding="UTF-8" standalone="yes"?>
<Relationships xmlns="http://schemas.openxmlformats.org/package/2006/relationships"><Relationship Id="rId8" Type="http://schemas.openxmlformats.org/officeDocument/2006/relationships/slideLayout" Target="../slideLayouts/slideLayout1.xml"/><Relationship Id="rId7" Type="http://schemas.openxmlformats.org/officeDocument/2006/relationships/tags" Target="../tags/tag549.xml"/><Relationship Id="rId6" Type="http://schemas.openxmlformats.org/officeDocument/2006/relationships/tags" Target="../tags/tag548.xml"/><Relationship Id="rId5" Type="http://schemas.openxmlformats.org/officeDocument/2006/relationships/tags" Target="../tags/tag547.xml"/><Relationship Id="rId4" Type="http://schemas.openxmlformats.org/officeDocument/2006/relationships/tags" Target="../tags/tag546.xml"/><Relationship Id="rId3" Type="http://schemas.openxmlformats.org/officeDocument/2006/relationships/tags" Target="../tags/tag545.xml"/><Relationship Id="rId2" Type="http://schemas.openxmlformats.org/officeDocument/2006/relationships/tags" Target="../tags/tag544.xml"/><Relationship Id="rId1" Type="http://schemas.openxmlformats.org/officeDocument/2006/relationships/image" Target="../media/image2.png"/></Relationships>
</file>

<file path=ppt/slides/_rels/slide51.xml.rels><?xml version="1.0" encoding="UTF-8" standalone="yes"?>
<Relationships xmlns="http://schemas.openxmlformats.org/package/2006/relationships"><Relationship Id="rId8" Type="http://schemas.openxmlformats.org/officeDocument/2006/relationships/slideLayout" Target="../slideLayouts/slideLayout1.xml"/><Relationship Id="rId7" Type="http://schemas.openxmlformats.org/officeDocument/2006/relationships/tags" Target="../tags/tag554.xml"/><Relationship Id="rId6" Type="http://schemas.openxmlformats.org/officeDocument/2006/relationships/image" Target="../media/image113.png"/><Relationship Id="rId5" Type="http://schemas.openxmlformats.org/officeDocument/2006/relationships/tags" Target="../tags/tag553.xml"/><Relationship Id="rId4" Type="http://schemas.openxmlformats.org/officeDocument/2006/relationships/tags" Target="../tags/tag552.xml"/><Relationship Id="rId3" Type="http://schemas.openxmlformats.org/officeDocument/2006/relationships/tags" Target="../tags/tag551.xml"/><Relationship Id="rId2" Type="http://schemas.openxmlformats.org/officeDocument/2006/relationships/tags" Target="../tags/tag550.xml"/><Relationship Id="rId1" Type="http://schemas.openxmlformats.org/officeDocument/2006/relationships/image" Target="../media/image2.png"/></Relationships>
</file>

<file path=ppt/slides/_rels/slide52.xml.rels><?xml version="1.0" encoding="UTF-8" standalone="yes"?>
<Relationships xmlns="http://schemas.openxmlformats.org/package/2006/relationships"><Relationship Id="rId9" Type="http://schemas.openxmlformats.org/officeDocument/2006/relationships/tags" Target="../tags/tag560.xml"/><Relationship Id="rId8" Type="http://schemas.openxmlformats.org/officeDocument/2006/relationships/image" Target="../media/image115.png"/><Relationship Id="rId7" Type="http://schemas.openxmlformats.org/officeDocument/2006/relationships/image" Target="../media/image114.jpeg"/><Relationship Id="rId6" Type="http://schemas.openxmlformats.org/officeDocument/2006/relationships/tags" Target="../tags/tag559.xml"/><Relationship Id="rId5" Type="http://schemas.openxmlformats.org/officeDocument/2006/relationships/tags" Target="../tags/tag558.xml"/><Relationship Id="rId4" Type="http://schemas.openxmlformats.org/officeDocument/2006/relationships/tags" Target="../tags/tag557.xml"/><Relationship Id="rId3" Type="http://schemas.openxmlformats.org/officeDocument/2006/relationships/tags" Target="../tags/tag556.xml"/><Relationship Id="rId2" Type="http://schemas.openxmlformats.org/officeDocument/2006/relationships/tags" Target="../tags/tag555.xml"/><Relationship Id="rId10" Type="http://schemas.openxmlformats.org/officeDocument/2006/relationships/slideLayout" Target="../slideLayouts/slideLayout1.xml"/><Relationship Id="rId1" Type="http://schemas.openxmlformats.org/officeDocument/2006/relationships/image" Target="../media/image2.png"/></Relationships>
</file>

<file path=ppt/slides/_rels/slide53.xml.rels><?xml version="1.0" encoding="UTF-8" standalone="yes"?>
<Relationships xmlns="http://schemas.openxmlformats.org/package/2006/relationships"><Relationship Id="rId9" Type="http://schemas.openxmlformats.org/officeDocument/2006/relationships/tags" Target="../tags/tag566.xml"/><Relationship Id="rId8" Type="http://schemas.openxmlformats.org/officeDocument/2006/relationships/image" Target="../media/image117.png"/><Relationship Id="rId7" Type="http://schemas.openxmlformats.org/officeDocument/2006/relationships/image" Target="../media/image116.png"/><Relationship Id="rId6" Type="http://schemas.openxmlformats.org/officeDocument/2006/relationships/tags" Target="../tags/tag565.xml"/><Relationship Id="rId5" Type="http://schemas.openxmlformats.org/officeDocument/2006/relationships/tags" Target="../tags/tag564.xml"/><Relationship Id="rId4" Type="http://schemas.openxmlformats.org/officeDocument/2006/relationships/tags" Target="../tags/tag563.xml"/><Relationship Id="rId3" Type="http://schemas.openxmlformats.org/officeDocument/2006/relationships/tags" Target="../tags/tag562.xml"/><Relationship Id="rId2" Type="http://schemas.openxmlformats.org/officeDocument/2006/relationships/tags" Target="../tags/tag561.xml"/><Relationship Id="rId10" Type="http://schemas.openxmlformats.org/officeDocument/2006/relationships/slideLayout" Target="../slideLayouts/slideLayout1.xml"/><Relationship Id="rId1" Type="http://schemas.openxmlformats.org/officeDocument/2006/relationships/image" Target="../media/image2.png"/></Relationships>
</file>

<file path=ppt/slides/_rels/slide54.xml.rels><?xml version="1.0" encoding="UTF-8" standalone="yes"?>
<Relationships xmlns="http://schemas.openxmlformats.org/package/2006/relationships"><Relationship Id="rId9" Type="http://schemas.openxmlformats.org/officeDocument/2006/relationships/tags" Target="../tags/tag573.xml"/><Relationship Id="rId8" Type="http://schemas.openxmlformats.org/officeDocument/2006/relationships/image" Target="../media/image118.png"/><Relationship Id="rId7" Type="http://schemas.openxmlformats.org/officeDocument/2006/relationships/tags" Target="../tags/tag572.xml"/><Relationship Id="rId6" Type="http://schemas.openxmlformats.org/officeDocument/2006/relationships/tags" Target="../tags/tag571.xml"/><Relationship Id="rId5" Type="http://schemas.openxmlformats.org/officeDocument/2006/relationships/tags" Target="../tags/tag570.xml"/><Relationship Id="rId4" Type="http://schemas.openxmlformats.org/officeDocument/2006/relationships/tags" Target="../tags/tag569.xml"/><Relationship Id="rId3" Type="http://schemas.openxmlformats.org/officeDocument/2006/relationships/tags" Target="../tags/tag568.xml"/><Relationship Id="rId2" Type="http://schemas.openxmlformats.org/officeDocument/2006/relationships/tags" Target="../tags/tag567.xml"/><Relationship Id="rId12" Type="http://schemas.openxmlformats.org/officeDocument/2006/relationships/slideLayout" Target="../slideLayouts/slideLayout1.xml"/><Relationship Id="rId11" Type="http://schemas.openxmlformats.org/officeDocument/2006/relationships/tags" Target="../tags/tag575.xml"/><Relationship Id="rId10" Type="http://schemas.openxmlformats.org/officeDocument/2006/relationships/tags" Target="../tags/tag574.xml"/><Relationship Id="rId1" Type="http://schemas.openxmlformats.org/officeDocument/2006/relationships/image" Target="../media/image2.png"/></Relationships>
</file>

<file path=ppt/slides/_rels/slide55.xml.rels><?xml version="1.0" encoding="UTF-8" standalone="yes"?>
<Relationships xmlns="http://schemas.openxmlformats.org/package/2006/relationships"><Relationship Id="rId9" Type="http://schemas.openxmlformats.org/officeDocument/2006/relationships/tags" Target="../tags/tag582.xml"/><Relationship Id="rId8" Type="http://schemas.openxmlformats.org/officeDocument/2006/relationships/image" Target="../media/image119.png"/><Relationship Id="rId7" Type="http://schemas.openxmlformats.org/officeDocument/2006/relationships/tags" Target="../tags/tag581.xml"/><Relationship Id="rId6" Type="http://schemas.openxmlformats.org/officeDocument/2006/relationships/tags" Target="../tags/tag580.xml"/><Relationship Id="rId5" Type="http://schemas.openxmlformats.org/officeDocument/2006/relationships/tags" Target="../tags/tag579.xml"/><Relationship Id="rId4" Type="http://schemas.openxmlformats.org/officeDocument/2006/relationships/tags" Target="../tags/tag578.xml"/><Relationship Id="rId3" Type="http://schemas.openxmlformats.org/officeDocument/2006/relationships/tags" Target="../tags/tag577.xml"/><Relationship Id="rId2" Type="http://schemas.openxmlformats.org/officeDocument/2006/relationships/tags" Target="../tags/tag576.xml"/><Relationship Id="rId10" Type="http://schemas.openxmlformats.org/officeDocument/2006/relationships/slideLayout" Target="../slideLayouts/slideLayout1.xml"/><Relationship Id="rId1" Type="http://schemas.openxmlformats.org/officeDocument/2006/relationships/image" Target="../media/image2.png"/></Relationships>
</file>

<file path=ppt/slides/_rels/slide56.xml.rels><?xml version="1.0" encoding="UTF-8" standalone="yes"?>
<Relationships xmlns="http://schemas.openxmlformats.org/package/2006/relationships"><Relationship Id="rId9" Type="http://schemas.openxmlformats.org/officeDocument/2006/relationships/tags" Target="../tags/tag588.xml"/><Relationship Id="rId8" Type="http://schemas.openxmlformats.org/officeDocument/2006/relationships/image" Target="../media/image121.png"/><Relationship Id="rId7" Type="http://schemas.openxmlformats.org/officeDocument/2006/relationships/image" Target="../media/image120.png"/><Relationship Id="rId6" Type="http://schemas.openxmlformats.org/officeDocument/2006/relationships/tags" Target="../tags/tag587.xml"/><Relationship Id="rId5" Type="http://schemas.openxmlformats.org/officeDocument/2006/relationships/tags" Target="../tags/tag586.xml"/><Relationship Id="rId4" Type="http://schemas.openxmlformats.org/officeDocument/2006/relationships/tags" Target="../tags/tag585.xml"/><Relationship Id="rId3" Type="http://schemas.openxmlformats.org/officeDocument/2006/relationships/tags" Target="../tags/tag584.xml"/><Relationship Id="rId2" Type="http://schemas.openxmlformats.org/officeDocument/2006/relationships/tags" Target="../tags/tag583.xml"/><Relationship Id="rId10" Type="http://schemas.openxmlformats.org/officeDocument/2006/relationships/slideLayout" Target="../slideLayouts/slideLayout1.xml"/><Relationship Id="rId1" Type="http://schemas.openxmlformats.org/officeDocument/2006/relationships/image" Target="../media/image2.png"/></Relationships>
</file>

<file path=ppt/slides/_rels/slide57.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tags" Target="../tags/tag591.xml"/><Relationship Id="rId3" Type="http://schemas.openxmlformats.org/officeDocument/2006/relationships/tags" Target="../tags/tag590.xml"/><Relationship Id="rId2" Type="http://schemas.openxmlformats.org/officeDocument/2006/relationships/tags" Target="../tags/tag589.xml"/><Relationship Id="rId1" Type="http://schemas.openxmlformats.org/officeDocument/2006/relationships/image" Target="../media/image2.png"/></Relationships>
</file>

<file path=ppt/slides/_rels/slide58.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tags" Target="../tags/tag594.xml"/><Relationship Id="rId3" Type="http://schemas.openxmlformats.org/officeDocument/2006/relationships/tags" Target="../tags/tag593.xml"/><Relationship Id="rId2" Type="http://schemas.openxmlformats.org/officeDocument/2006/relationships/tags" Target="../tags/tag592.xml"/><Relationship Id="rId1" Type="http://schemas.openxmlformats.org/officeDocument/2006/relationships/image" Target="../media/image2.png"/></Relationships>
</file>

<file path=ppt/slides/_rels/slide6.xml.rels><?xml version="1.0" encoding="UTF-8" standalone="yes"?>
<Relationships xmlns="http://schemas.openxmlformats.org/package/2006/relationships"><Relationship Id="rId8" Type="http://schemas.openxmlformats.org/officeDocument/2006/relationships/slideLayout" Target="../slideLayouts/slideLayout1.xml"/><Relationship Id="rId7" Type="http://schemas.openxmlformats.org/officeDocument/2006/relationships/tags" Target="../tags/tag97.xml"/><Relationship Id="rId6" Type="http://schemas.openxmlformats.org/officeDocument/2006/relationships/tags" Target="../tags/tag96.xml"/><Relationship Id="rId5" Type="http://schemas.openxmlformats.org/officeDocument/2006/relationships/image" Target="../media/image16.png"/><Relationship Id="rId4" Type="http://schemas.openxmlformats.org/officeDocument/2006/relationships/tags" Target="../tags/tag95.xml"/><Relationship Id="rId3" Type="http://schemas.openxmlformats.org/officeDocument/2006/relationships/tags" Target="../tags/tag94.xml"/><Relationship Id="rId2" Type="http://schemas.openxmlformats.org/officeDocument/2006/relationships/tags" Target="../tags/tag93.xml"/><Relationship Id="rId1" Type="http://schemas.openxmlformats.org/officeDocument/2006/relationships/image" Target="../media/image2.png"/></Relationships>
</file>

<file path=ppt/slides/_rels/slide7.xml.rels><?xml version="1.0" encoding="UTF-8" standalone="yes"?>
<Relationships xmlns="http://schemas.openxmlformats.org/package/2006/relationships"><Relationship Id="rId9" Type="http://schemas.openxmlformats.org/officeDocument/2006/relationships/tags" Target="../tags/tag102.xml"/><Relationship Id="rId8" Type="http://schemas.openxmlformats.org/officeDocument/2006/relationships/image" Target="../media/image19.png"/><Relationship Id="rId7" Type="http://schemas.openxmlformats.org/officeDocument/2006/relationships/tags" Target="../tags/tag101.xml"/><Relationship Id="rId6" Type="http://schemas.openxmlformats.org/officeDocument/2006/relationships/image" Target="../media/image18.png"/><Relationship Id="rId5" Type="http://schemas.openxmlformats.org/officeDocument/2006/relationships/tags" Target="../tags/tag100.xml"/><Relationship Id="rId4" Type="http://schemas.openxmlformats.org/officeDocument/2006/relationships/image" Target="../media/image17.png"/><Relationship Id="rId3" Type="http://schemas.openxmlformats.org/officeDocument/2006/relationships/tags" Target="../tags/tag99.xml"/><Relationship Id="rId2" Type="http://schemas.openxmlformats.org/officeDocument/2006/relationships/tags" Target="../tags/tag98.xml"/><Relationship Id="rId15" Type="http://schemas.openxmlformats.org/officeDocument/2006/relationships/slideLayout" Target="../slideLayouts/slideLayout1.xml"/><Relationship Id="rId14" Type="http://schemas.openxmlformats.org/officeDocument/2006/relationships/tags" Target="../tags/tag105.xml"/><Relationship Id="rId13" Type="http://schemas.openxmlformats.org/officeDocument/2006/relationships/image" Target="../media/image21.png"/><Relationship Id="rId12" Type="http://schemas.openxmlformats.org/officeDocument/2006/relationships/tags" Target="../tags/tag104.xml"/><Relationship Id="rId11" Type="http://schemas.openxmlformats.org/officeDocument/2006/relationships/tags" Target="../tags/tag103.xml"/><Relationship Id="rId10" Type="http://schemas.openxmlformats.org/officeDocument/2006/relationships/image" Target="../media/image20.png"/><Relationship Id="rId1" Type="http://schemas.openxmlformats.org/officeDocument/2006/relationships/image" Target="../media/image2.png"/></Relationships>
</file>

<file path=ppt/slides/_rels/slide8.xml.rels><?xml version="1.0" encoding="UTF-8" standalone="yes"?>
<Relationships xmlns="http://schemas.openxmlformats.org/package/2006/relationships"><Relationship Id="rId9" Type="http://schemas.openxmlformats.org/officeDocument/2006/relationships/tags" Target="../tags/tag112.xml"/><Relationship Id="rId8" Type="http://schemas.openxmlformats.org/officeDocument/2006/relationships/tags" Target="../tags/tag111.xml"/><Relationship Id="rId7" Type="http://schemas.openxmlformats.org/officeDocument/2006/relationships/tags" Target="../tags/tag110.xml"/><Relationship Id="rId6" Type="http://schemas.openxmlformats.org/officeDocument/2006/relationships/tags" Target="../tags/tag109.xml"/><Relationship Id="rId5" Type="http://schemas.openxmlformats.org/officeDocument/2006/relationships/image" Target="../media/image22.png"/><Relationship Id="rId4" Type="http://schemas.openxmlformats.org/officeDocument/2006/relationships/tags" Target="../tags/tag108.xml"/><Relationship Id="rId3" Type="http://schemas.openxmlformats.org/officeDocument/2006/relationships/tags" Target="../tags/tag107.xml"/><Relationship Id="rId2" Type="http://schemas.openxmlformats.org/officeDocument/2006/relationships/tags" Target="../tags/tag106.xml"/><Relationship Id="rId13" Type="http://schemas.openxmlformats.org/officeDocument/2006/relationships/slideLayout" Target="../slideLayouts/slideLayout1.xml"/><Relationship Id="rId12" Type="http://schemas.openxmlformats.org/officeDocument/2006/relationships/tags" Target="../tags/tag113.xml"/><Relationship Id="rId11" Type="http://schemas.openxmlformats.org/officeDocument/2006/relationships/image" Target="../media/image24.png"/><Relationship Id="rId10" Type="http://schemas.openxmlformats.org/officeDocument/2006/relationships/image" Target="../media/image23.png"/><Relationship Id="rId1" Type="http://schemas.openxmlformats.org/officeDocument/2006/relationships/image" Target="../media/image2.png"/></Relationships>
</file>

<file path=ppt/slides/_rels/slide9.xml.rels><?xml version="1.0" encoding="UTF-8" standalone="yes"?>
<Relationships xmlns="http://schemas.openxmlformats.org/package/2006/relationships"><Relationship Id="rId9" Type="http://schemas.openxmlformats.org/officeDocument/2006/relationships/image" Target="../media/image11.png"/><Relationship Id="rId8" Type="http://schemas.openxmlformats.org/officeDocument/2006/relationships/tags" Target="../tags/tag120.xml"/><Relationship Id="rId7" Type="http://schemas.openxmlformats.org/officeDocument/2006/relationships/tags" Target="../tags/tag119.xml"/><Relationship Id="rId6" Type="http://schemas.openxmlformats.org/officeDocument/2006/relationships/tags" Target="../tags/tag118.xml"/><Relationship Id="rId5" Type="http://schemas.openxmlformats.org/officeDocument/2006/relationships/tags" Target="../tags/tag117.xml"/><Relationship Id="rId4" Type="http://schemas.openxmlformats.org/officeDocument/2006/relationships/tags" Target="../tags/tag116.xml"/><Relationship Id="rId3" Type="http://schemas.openxmlformats.org/officeDocument/2006/relationships/tags" Target="../tags/tag115.xml"/><Relationship Id="rId2" Type="http://schemas.openxmlformats.org/officeDocument/2006/relationships/tags" Target="../tags/tag114.xml"/><Relationship Id="rId18" Type="http://schemas.openxmlformats.org/officeDocument/2006/relationships/slideLayout" Target="../slideLayouts/slideLayout1.xml"/><Relationship Id="rId17" Type="http://schemas.openxmlformats.org/officeDocument/2006/relationships/tags" Target="../tags/tag121.xml"/><Relationship Id="rId16" Type="http://schemas.openxmlformats.org/officeDocument/2006/relationships/image" Target="../media/image6.png"/><Relationship Id="rId15" Type="http://schemas.openxmlformats.org/officeDocument/2006/relationships/image" Target="../media/image8.png"/><Relationship Id="rId14" Type="http://schemas.openxmlformats.org/officeDocument/2006/relationships/image" Target="../media/image26.png"/><Relationship Id="rId13" Type="http://schemas.openxmlformats.org/officeDocument/2006/relationships/image" Target="../media/image25.png"/><Relationship Id="rId12" Type="http://schemas.openxmlformats.org/officeDocument/2006/relationships/image" Target="../media/image10.png"/><Relationship Id="rId11" Type="http://schemas.openxmlformats.org/officeDocument/2006/relationships/image" Target="../media/image7.png"/><Relationship Id="rId10" Type="http://schemas.openxmlformats.org/officeDocument/2006/relationships/image" Target="../media/image19.png"/><Relationship Id="rId1"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9" name="标题 8"/>
          <p:cNvSpPr>
            <a:spLocks noGrp="1"/>
          </p:cNvSpPr>
          <p:nvPr>
            <p:ph type="ctrTitle"/>
            <p:custDataLst>
              <p:tags r:id="rId2"/>
            </p:custDataLst>
          </p:nvPr>
        </p:nvSpPr>
        <p:spPr>
          <a:xfrm>
            <a:off x="4823460" y="647065"/>
            <a:ext cx="7368540" cy="2007870"/>
          </a:xfrm>
        </p:spPr>
        <p:txBody>
          <a:bodyPr>
            <a:noAutofit/>
          </a:bodyPr>
          <a:p>
            <a:pPr algn="ctr">
              <a:lnSpc>
                <a:spcPct val="120000"/>
              </a:lnSpc>
            </a:pPr>
            <a:r>
              <a:rPr lang="zh-CN" altLang="en-US" sz="4800">
                <a:solidFill>
                  <a:srgbClr val="9CC2F0"/>
                </a:solidFill>
              </a:rPr>
              <a:t>第</a:t>
            </a:r>
            <a:r>
              <a:rPr lang="en-US" altLang="zh-CN" sz="4800">
                <a:solidFill>
                  <a:srgbClr val="9CC2F0"/>
                </a:solidFill>
              </a:rPr>
              <a:t>1</a:t>
            </a:r>
            <a:r>
              <a:rPr lang="zh-CN" altLang="en-US" sz="4800">
                <a:solidFill>
                  <a:srgbClr val="9CC2F0"/>
                </a:solidFill>
              </a:rPr>
              <a:t>季</a:t>
            </a:r>
            <a:br>
              <a:rPr lang="zh-CN" altLang="en-US" sz="4800">
                <a:solidFill>
                  <a:srgbClr val="9CC2F0"/>
                </a:solidFill>
              </a:rPr>
            </a:br>
            <a:r>
              <a:rPr lang="zh-CN" altLang="en-US" sz="4400">
                <a:solidFill>
                  <a:srgbClr val="FFFF00"/>
                </a:solidFill>
              </a:rPr>
              <a:t>第</a:t>
            </a:r>
            <a:r>
              <a:rPr lang="en-US" altLang="zh-CN" sz="4400">
                <a:solidFill>
                  <a:srgbClr val="FFFF00"/>
                </a:solidFill>
              </a:rPr>
              <a:t>6</a:t>
            </a:r>
            <a:r>
              <a:rPr lang="zh-CN" altLang="en-US" sz="4400">
                <a:solidFill>
                  <a:srgbClr val="FFFF00"/>
                </a:solidFill>
              </a:rPr>
              <a:t>章：机器人底盘</a:t>
            </a:r>
            <a:br>
              <a:rPr lang="zh-CN" altLang="en-US" sz="4800">
                <a:solidFill>
                  <a:srgbClr val="FFFF00"/>
                </a:solidFill>
              </a:rPr>
            </a:br>
            <a:endParaRPr lang="zh-CN" altLang="en-US" sz="1400" b="0">
              <a:solidFill>
                <a:srgbClr val="FFFF00"/>
              </a:solidFill>
            </a:endParaRPr>
          </a:p>
        </p:txBody>
      </p:sp>
      <p:sp>
        <p:nvSpPr>
          <p:cNvPr id="11" name="文本框 10"/>
          <p:cNvSpPr txBox="1"/>
          <p:nvPr/>
        </p:nvSpPr>
        <p:spPr>
          <a:xfrm>
            <a:off x="98425" y="99695"/>
            <a:ext cx="5629275" cy="306705"/>
          </a:xfrm>
          <a:prstGeom prst="rect">
            <a:avLst/>
          </a:prstGeom>
          <a:noFill/>
        </p:spPr>
        <p:txBody>
          <a:bodyPr wrap="square" rtlCol="0">
            <a:spAutoFit/>
          </a:bodyPr>
          <a:p>
            <a:pPr algn="ctr"/>
            <a:r>
              <a:rPr lang="zh-CN" altLang="en-US" sz="1400">
                <a:solidFill>
                  <a:srgbClr val="BEBEBE"/>
                </a:solidFill>
              </a:rPr>
              <a:t>《机器人</a:t>
            </a:r>
            <a:r>
              <a:rPr lang="en-US" altLang="zh-CN" sz="1400">
                <a:solidFill>
                  <a:srgbClr val="BEBEBE"/>
                </a:solidFill>
              </a:rPr>
              <a:t>SLAM</a:t>
            </a:r>
            <a:r>
              <a:rPr lang="zh-CN" altLang="en-US" sz="1400">
                <a:solidFill>
                  <a:srgbClr val="BEBEBE"/>
                </a:solidFill>
              </a:rPr>
              <a:t>导航：核心技术与实战》</a:t>
            </a:r>
            <a:r>
              <a:rPr lang="en-US" altLang="zh-CN" sz="1400">
                <a:solidFill>
                  <a:srgbClr val="BEBEBE"/>
                </a:solidFill>
              </a:rPr>
              <a:t>    </a:t>
            </a:r>
            <a:r>
              <a:rPr lang="zh-CN" altLang="en-US" sz="1400">
                <a:solidFill>
                  <a:srgbClr val="BEBEBE"/>
                </a:solidFill>
              </a:rPr>
              <a:t>张虎</a:t>
            </a:r>
            <a:r>
              <a:rPr lang="en-US" altLang="zh-CN" sz="1400">
                <a:solidFill>
                  <a:srgbClr val="BEBEBE"/>
                </a:solidFill>
              </a:rPr>
              <a:t> </a:t>
            </a:r>
            <a:r>
              <a:rPr lang="zh-CN" altLang="en-US" sz="1400">
                <a:solidFill>
                  <a:srgbClr val="BEBEBE"/>
                </a:solidFill>
              </a:rPr>
              <a:t>著</a:t>
            </a:r>
            <a:r>
              <a:rPr lang="en-US" altLang="zh-CN" sz="1400">
                <a:solidFill>
                  <a:srgbClr val="BEBEBE"/>
                </a:solidFill>
              </a:rPr>
              <a:t>    </a:t>
            </a:r>
            <a:r>
              <a:rPr lang="zh-CN" altLang="en-US" sz="1400">
                <a:solidFill>
                  <a:srgbClr val="BEBEBE"/>
                </a:solidFill>
              </a:rPr>
              <a:t>机械工业出版社</a:t>
            </a:r>
            <a:endParaRPr lang="zh-CN" altLang="en-US" sz="1400">
              <a:solidFill>
                <a:srgbClr val="BEBEBE"/>
              </a:solidFill>
            </a:endParaRPr>
          </a:p>
        </p:txBody>
      </p:sp>
      <p:pic>
        <p:nvPicPr>
          <p:cNvPr id="13" name="图片 12" descr="图书封面(正面)800x800"/>
          <p:cNvPicPr>
            <a:picLocks noChangeAspect="1"/>
          </p:cNvPicPr>
          <p:nvPr/>
        </p:nvPicPr>
        <p:blipFill>
          <a:blip r:embed="rId3"/>
          <a:stretch>
            <a:fillRect/>
          </a:stretch>
        </p:blipFill>
        <p:spPr>
          <a:xfrm>
            <a:off x="98425" y="551815"/>
            <a:ext cx="5755005" cy="5755005"/>
          </a:xfrm>
          <a:prstGeom prst="rect">
            <a:avLst/>
          </a:prstGeom>
        </p:spPr>
      </p:pic>
      <p:sp>
        <p:nvSpPr>
          <p:cNvPr id="15" name="副标题 2"/>
          <p:cNvSpPr>
            <a:spLocks noGrp="1"/>
          </p:cNvSpPr>
          <p:nvPr>
            <p:custDataLst>
              <p:tags r:id="rId4"/>
            </p:custDataLst>
          </p:nvPr>
        </p:nvSpPr>
        <p:spPr>
          <a:xfrm>
            <a:off x="9103360" y="6446520"/>
            <a:ext cx="3028950" cy="344170"/>
          </a:xfrm>
          <a:prstGeom prst="rect">
            <a:avLst/>
          </a:prstGeom>
        </p:spPr>
        <p:txBody>
          <a:bodyPr vert="horz" lIns="90000" tIns="46800" rIns="90000" bIns="46800"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a:solidFill>
                  <a:schemeClr val="bg1">
                    <a:lumMod val="85000"/>
                  </a:schemeClr>
                </a:solidFill>
              </a:rPr>
              <a:t>课件下载：</a:t>
            </a:r>
            <a:r>
              <a:rPr lang="en-US" altLang="zh-CN" sz="1400">
                <a:solidFill>
                  <a:schemeClr val="bg1">
                    <a:lumMod val="85000"/>
                  </a:schemeClr>
                </a:solidFill>
              </a:rPr>
              <a:t>www.xiihoo.com</a:t>
            </a:r>
            <a:endParaRPr lang="en-US" altLang="zh-CN" sz="1400">
              <a:solidFill>
                <a:schemeClr val="bg1">
                  <a:lumMod val="85000"/>
                </a:schemeClr>
              </a:solidFill>
            </a:endParaRPr>
          </a:p>
        </p:txBody>
      </p:sp>
      <p:sp>
        <p:nvSpPr>
          <p:cNvPr id="3" name="副标题 2"/>
          <p:cNvSpPr>
            <a:spLocks noGrp="1"/>
          </p:cNvSpPr>
          <p:nvPr>
            <p:ph type="subTitle" idx="1"/>
            <p:custDataLst>
              <p:tags r:id="rId5"/>
            </p:custDataLst>
          </p:nvPr>
        </p:nvSpPr>
        <p:spPr>
          <a:xfrm>
            <a:off x="7379335" y="2451735"/>
            <a:ext cx="2381250" cy="637540"/>
          </a:xfrm>
        </p:spPr>
        <p:txBody>
          <a:bodyPr>
            <a:noAutofit/>
          </a:bodyPr>
          <a:p>
            <a:r>
              <a:rPr lang="zh-CN" altLang="en-US" sz="1400" spc="0">
                <a:solidFill>
                  <a:srgbClr val="BEBEBE"/>
                </a:solidFill>
                <a:latin typeface="+mn-lt"/>
                <a:ea typeface="+mn-ea"/>
              </a:rPr>
              <a:t>主讲人：张虎</a:t>
            </a:r>
            <a:endParaRPr lang="zh-CN" altLang="en-US" sz="1400" spc="0">
              <a:solidFill>
                <a:srgbClr val="BEBEBE"/>
              </a:solidFill>
              <a:latin typeface="+mn-lt"/>
              <a:ea typeface="+mn-ea"/>
            </a:endParaRPr>
          </a:p>
          <a:p>
            <a:r>
              <a:rPr lang="zh-CN" altLang="en-US" sz="1400" spc="0">
                <a:solidFill>
                  <a:srgbClr val="BEBEBE"/>
                </a:solidFill>
                <a:latin typeface="+mn-lt"/>
                <a:ea typeface="+mn-ea"/>
              </a:rPr>
              <a:t>（小虎哥哥爱学习）</a:t>
            </a:r>
            <a:endParaRPr lang="zh-CN" altLang="en-US" sz="1400" spc="0">
              <a:solidFill>
                <a:srgbClr val="BEBEBE"/>
              </a:solidFill>
              <a:latin typeface="+mn-lt"/>
              <a:ea typeface="+mn-ea"/>
            </a:endParaRPr>
          </a:p>
        </p:txBody>
      </p:sp>
      <p:pic>
        <p:nvPicPr>
          <p:cNvPr id="8" name="图片 7"/>
          <p:cNvPicPr>
            <a:picLocks noChangeAspect="1"/>
          </p:cNvPicPr>
          <p:nvPr/>
        </p:nvPicPr>
        <p:blipFill>
          <a:blip r:embed="rId6"/>
          <a:stretch>
            <a:fillRect/>
          </a:stretch>
        </p:blipFill>
        <p:spPr>
          <a:xfrm>
            <a:off x="6923405" y="2440305"/>
            <a:ext cx="769620" cy="699770"/>
          </a:xfrm>
          <a:prstGeom prst="rect">
            <a:avLst/>
          </a:prstGeom>
        </p:spPr>
      </p:pic>
      <p:sp>
        <p:nvSpPr>
          <p:cNvPr id="4" name="文本框 3" descr="7b0a202020202262756c6c6574223a20227b5c2263617465676f727949645c223a31303032352c5c2274656d706c61746549645c223a32303233313439357d220a7d0a"/>
          <p:cNvSpPr txBox="1"/>
          <p:nvPr/>
        </p:nvSpPr>
        <p:spPr>
          <a:xfrm>
            <a:off x="5194300" y="3126740"/>
            <a:ext cx="6014085" cy="3046095"/>
          </a:xfrm>
          <a:prstGeom prst="rect">
            <a:avLst/>
          </a:prstGeom>
          <a:noFill/>
          <a:ln w="9525">
            <a:noFill/>
          </a:ln>
        </p:spPr>
        <p:txBody>
          <a:bodyPr wrap="square">
            <a:spAutoFit/>
          </a:bodyPr>
          <a:p>
            <a:pPr marL="285750" indent="-285750">
              <a:lnSpc>
                <a:spcPct val="200000"/>
              </a:lnSpc>
              <a:buFont typeface="Wingdings" panose="05000000000000000000" charset="0"/>
              <a:buChar char="n"/>
            </a:pPr>
            <a:r>
              <a:rPr lang="en-US" altLang="zh-CN" sz="1600" b="1">
                <a:solidFill>
                  <a:srgbClr val="FF0000"/>
                </a:solidFill>
                <a:latin typeface="+mn-ea"/>
              </a:rPr>
              <a:t>    </a:t>
            </a:r>
            <a:r>
              <a:rPr lang="zh-CN" altLang="en-US" sz="1600" b="1">
                <a:solidFill>
                  <a:srgbClr val="FF0000"/>
                </a:solidFill>
                <a:latin typeface="+mn-ea"/>
              </a:rPr>
              <a:t>先</a:t>
            </a:r>
            <a:r>
              <a:rPr lang="en-US" altLang="zh-CN" sz="1600" b="1">
                <a:solidFill>
                  <a:srgbClr val="FF0000"/>
                </a:solidFill>
                <a:latin typeface="+mn-ea"/>
              </a:rPr>
              <a:t> </a:t>
            </a:r>
            <a:r>
              <a:rPr lang="zh-CN" altLang="en-US" sz="1600" b="1">
                <a:solidFill>
                  <a:srgbClr val="FF0000"/>
                </a:solidFill>
                <a:latin typeface="+mn-ea"/>
              </a:rPr>
              <a:t>导</a:t>
            </a:r>
            <a:r>
              <a:rPr lang="en-US" altLang="zh-CN" sz="1600" b="1">
                <a:solidFill>
                  <a:srgbClr val="FF0000"/>
                </a:solidFill>
                <a:latin typeface="+mn-ea"/>
              </a:rPr>
              <a:t> </a:t>
            </a:r>
            <a:r>
              <a:rPr lang="zh-CN" altLang="en-US" sz="1600" b="1">
                <a:solidFill>
                  <a:srgbClr val="FF0000"/>
                </a:solidFill>
                <a:latin typeface="+mn-ea"/>
              </a:rPr>
              <a:t>课</a:t>
            </a:r>
            <a:r>
              <a:rPr lang="en-US" altLang="zh-CN" sz="1600" b="1">
                <a:solidFill>
                  <a:srgbClr val="FF0000"/>
                </a:solidFill>
                <a:latin typeface="+mn-ea"/>
              </a:rPr>
              <a:t> </a:t>
            </a:r>
            <a:endParaRPr lang="zh-CN" altLang="en-US" sz="1600" b="1">
              <a:solidFill>
                <a:srgbClr val="FF0000"/>
              </a:solidFill>
              <a:latin typeface="+mn-ea"/>
            </a:endParaRPr>
          </a:p>
          <a:p>
            <a:pPr marL="285750" indent="-285750">
              <a:lnSpc>
                <a:spcPct val="200000"/>
              </a:lnSpc>
              <a:buFont typeface="Wingdings" panose="05000000000000000000" charset="0"/>
              <a:buChar char="n"/>
            </a:pPr>
            <a:r>
              <a:rPr lang="en-US" altLang="zh-CN" sz="1600" b="1">
                <a:solidFill>
                  <a:srgbClr val="FF0000"/>
                </a:solidFill>
                <a:latin typeface="+mn-ea"/>
              </a:rPr>
              <a:t>    </a:t>
            </a:r>
            <a:r>
              <a:rPr lang="zh-CN" altLang="en-US" sz="1600" b="1">
                <a:solidFill>
                  <a:srgbClr val="FF0000"/>
                </a:solidFill>
                <a:latin typeface="+mn-ea"/>
              </a:rPr>
              <a:t>第</a:t>
            </a:r>
            <a:r>
              <a:rPr lang="en-US" altLang="zh-CN" sz="1600" b="1">
                <a:solidFill>
                  <a:srgbClr val="FF0000"/>
                </a:solidFill>
                <a:latin typeface="+mn-ea"/>
              </a:rPr>
              <a:t> 1 </a:t>
            </a:r>
            <a:r>
              <a:rPr lang="zh-CN" altLang="en-US" sz="1600" b="1">
                <a:solidFill>
                  <a:srgbClr val="FF0000"/>
                </a:solidFill>
                <a:latin typeface="+mn-ea"/>
              </a:rPr>
              <a:t>季</a:t>
            </a:r>
            <a:r>
              <a:rPr lang="en-US" altLang="zh-CN" sz="1600" b="1">
                <a:solidFill>
                  <a:srgbClr val="FF0000"/>
                </a:solidFill>
                <a:latin typeface="+mn-ea"/>
              </a:rPr>
              <a:t> </a:t>
            </a:r>
            <a:r>
              <a:rPr lang="zh-CN" altLang="en-US" sz="1600" b="1">
                <a:solidFill>
                  <a:srgbClr val="FF0000"/>
                </a:solidFill>
                <a:latin typeface="+mn-ea"/>
              </a:rPr>
              <a:t>：</a:t>
            </a:r>
            <a:r>
              <a:rPr lang="en-US" altLang="zh-CN" sz="1600" b="1">
                <a:solidFill>
                  <a:srgbClr val="FF0000"/>
                </a:solidFill>
                <a:latin typeface="+mn-ea"/>
              </a:rPr>
              <a:t> </a:t>
            </a:r>
            <a:r>
              <a:rPr lang="zh-CN" altLang="en-US" sz="1600" b="1">
                <a:solidFill>
                  <a:srgbClr val="FF0000"/>
                </a:solidFill>
                <a:latin typeface="+mn-ea"/>
              </a:rPr>
              <a:t>快</a:t>
            </a:r>
            <a:r>
              <a:rPr lang="en-US" altLang="zh-CN" sz="1600" b="1">
                <a:solidFill>
                  <a:srgbClr val="FF0000"/>
                </a:solidFill>
                <a:latin typeface="+mn-ea"/>
              </a:rPr>
              <a:t> </a:t>
            </a:r>
            <a:r>
              <a:rPr lang="zh-CN" altLang="en-US" sz="1600" b="1">
                <a:solidFill>
                  <a:srgbClr val="FF0000"/>
                </a:solidFill>
                <a:latin typeface="+mn-ea"/>
              </a:rPr>
              <a:t>速</a:t>
            </a:r>
            <a:r>
              <a:rPr lang="en-US" altLang="zh-CN" sz="1600" b="1">
                <a:solidFill>
                  <a:srgbClr val="FF0000"/>
                </a:solidFill>
                <a:latin typeface="+mn-ea"/>
              </a:rPr>
              <a:t> </a:t>
            </a:r>
            <a:r>
              <a:rPr lang="zh-CN" altLang="en-US" sz="1600" b="1">
                <a:solidFill>
                  <a:srgbClr val="FF0000"/>
                </a:solidFill>
                <a:latin typeface="+mn-ea"/>
              </a:rPr>
              <a:t>梳</a:t>
            </a:r>
            <a:r>
              <a:rPr lang="en-US" altLang="zh-CN" sz="1600" b="1">
                <a:solidFill>
                  <a:srgbClr val="FF0000"/>
                </a:solidFill>
                <a:latin typeface="+mn-ea"/>
              </a:rPr>
              <a:t> </a:t>
            </a:r>
            <a:r>
              <a:rPr lang="zh-CN" altLang="en-US" sz="1600" b="1">
                <a:solidFill>
                  <a:srgbClr val="FF0000"/>
                </a:solidFill>
                <a:latin typeface="+mn-ea"/>
              </a:rPr>
              <a:t>理</a:t>
            </a:r>
            <a:r>
              <a:rPr lang="en-US" altLang="zh-CN" sz="1600" b="1">
                <a:solidFill>
                  <a:srgbClr val="FF0000"/>
                </a:solidFill>
                <a:latin typeface="+mn-ea"/>
              </a:rPr>
              <a:t> </a:t>
            </a:r>
            <a:r>
              <a:rPr lang="zh-CN" altLang="en-US" sz="1600" b="1">
                <a:solidFill>
                  <a:srgbClr val="FF0000"/>
                </a:solidFill>
                <a:latin typeface="+mn-ea"/>
              </a:rPr>
              <a:t>知</a:t>
            </a:r>
            <a:r>
              <a:rPr lang="en-US" altLang="zh-CN" sz="1600" b="1">
                <a:solidFill>
                  <a:srgbClr val="FF0000"/>
                </a:solidFill>
                <a:latin typeface="+mn-ea"/>
              </a:rPr>
              <a:t> </a:t>
            </a:r>
            <a:r>
              <a:rPr lang="zh-CN" altLang="en-US" sz="1600" b="1">
                <a:solidFill>
                  <a:srgbClr val="FF0000"/>
                </a:solidFill>
                <a:latin typeface="+mn-ea"/>
              </a:rPr>
              <a:t>识</a:t>
            </a:r>
            <a:r>
              <a:rPr lang="en-US" altLang="zh-CN" sz="1600" b="1">
                <a:solidFill>
                  <a:srgbClr val="FF0000"/>
                </a:solidFill>
                <a:latin typeface="+mn-ea"/>
              </a:rPr>
              <a:t> </a:t>
            </a:r>
            <a:r>
              <a:rPr lang="zh-CN" altLang="en-US" sz="1600" b="1">
                <a:solidFill>
                  <a:srgbClr val="FF0000"/>
                </a:solidFill>
                <a:latin typeface="+mn-ea"/>
              </a:rPr>
              <a:t>要</a:t>
            </a:r>
            <a:r>
              <a:rPr lang="en-US" altLang="zh-CN" sz="1600" b="1">
                <a:solidFill>
                  <a:srgbClr val="FF0000"/>
                </a:solidFill>
                <a:latin typeface="+mn-ea"/>
              </a:rPr>
              <a:t> </a:t>
            </a:r>
            <a:r>
              <a:rPr lang="zh-CN" altLang="en-US" sz="1600" b="1">
                <a:solidFill>
                  <a:srgbClr val="FF0000"/>
                </a:solidFill>
                <a:latin typeface="+mn-ea"/>
              </a:rPr>
              <a:t>点</a:t>
            </a:r>
            <a:r>
              <a:rPr lang="en-US" altLang="zh-CN" sz="1600" b="1">
                <a:solidFill>
                  <a:srgbClr val="FF0000"/>
                </a:solidFill>
                <a:latin typeface="+mn-ea"/>
              </a:rPr>
              <a:t> </a:t>
            </a:r>
            <a:r>
              <a:rPr lang="zh-CN" altLang="en-US" sz="1600" b="1">
                <a:solidFill>
                  <a:srgbClr val="FF0000"/>
                </a:solidFill>
                <a:latin typeface="+mn-ea"/>
              </a:rPr>
              <a:t>与</a:t>
            </a:r>
            <a:r>
              <a:rPr lang="en-US" altLang="zh-CN" sz="1600" b="1">
                <a:solidFill>
                  <a:srgbClr val="FF0000"/>
                </a:solidFill>
                <a:latin typeface="+mn-ea"/>
              </a:rPr>
              <a:t> </a:t>
            </a:r>
            <a:r>
              <a:rPr lang="zh-CN" altLang="en-US" sz="1600" b="1">
                <a:solidFill>
                  <a:srgbClr val="FF0000"/>
                </a:solidFill>
                <a:latin typeface="+mn-ea"/>
              </a:rPr>
              <a:t>学</a:t>
            </a:r>
            <a:r>
              <a:rPr lang="en-US" altLang="zh-CN" sz="1600" b="1">
                <a:solidFill>
                  <a:srgbClr val="FF0000"/>
                </a:solidFill>
                <a:latin typeface="+mn-ea"/>
              </a:rPr>
              <a:t> </a:t>
            </a:r>
            <a:r>
              <a:rPr lang="zh-CN" altLang="en-US" sz="1600" b="1">
                <a:solidFill>
                  <a:srgbClr val="FF0000"/>
                </a:solidFill>
                <a:latin typeface="+mn-ea"/>
              </a:rPr>
              <a:t>习</a:t>
            </a:r>
            <a:r>
              <a:rPr lang="en-US" altLang="zh-CN" sz="1600" b="1">
                <a:solidFill>
                  <a:srgbClr val="FF0000"/>
                </a:solidFill>
                <a:latin typeface="+mn-ea"/>
              </a:rPr>
              <a:t> </a:t>
            </a:r>
            <a:r>
              <a:rPr lang="zh-CN" altLang="en-US" sz="1600" b="1">
                <a:solidFill>
                  <a:srgbClr val="FF0000"/>
                </a:solidFill>
                <a:latin typeface="+mn-ea"/>
              </a:rPr>
              <a:t>方</a:t>
            </a:r>
            <a:r>
              <a:rPr lang="en-US" altLang="zh-CN" sz="1600" b="1">
                <a:solidFill>
                  <a:srgbClr val="FF0000"/>
                </a:solidFill>
                <a:latin typeface="+mn-ea"/>
              </a:rPr>
              <a:t> </a:t>
            </a:r>
            <a:r>
              <a:rPr lang="zh-CN" altLang="en-US" sz="1600" b="1">
                <a:solidFill>
                  <a:srgbClr val="FF0000"/>
                </a:solidFill>
                <a:latin typeface="+mn-ea"/>
              </a:rPr>
              <a:t>法</a:t>
            </a:r>
            <a:endParaRPr lang="zh-CN" altLang="en-US" sz="1600" b="1">
              <a:solidFill>
                <a:srgbClr val="FF0000"/>
              </a:solidFill>
              <a:latin typeface="+mn-ea"/>
            </a:endParaRPr>
          </a:p>
          <a:p>
            <a:pPr marL="285750" indent="-285750">
              <a:lnSpc>
                <a:spcPct val="200000"/>
              </a:lnSpc>
              <a:buFont typeface="Wingdings" panose="05000000000000000000" charset="0"/>
              <a:buChar char="n"/>
            </a:pPr>
            <a:r>
              <a:rPr lang="en-US" altLang="zh-CN" sz="1600" b="1">
                <a:solidFill>
                  <a:schemeClr val="bg1"/>
                </a:solidFill>
                <a:latin typeface="+mn-ea"/>
              </a:rPr>
              <a:t>    </a:t>
            </a:r>
            <a:r>
              <a:rPr lang="zh-CN" altLang="en-US" sz="1600" b="1">
                <a:solidFill>
                  <a:schemeClr val="bg1"/>
                </a:solidFill>
                <a:latin typeface="+mn-ea"/>
              </a:rPr>
              <a:t>第</a:t>
            </a:r>
            <a:r>
              <a:rPr lang="en-US" altLang="zh-CN" sz="1600" b="1">
                <a:solidFill>
                  <a:schemeClr val="bg1"/>
                </a:solidFill>
                <a:latin typeface="+mn-ea"/>
              </a:rPr>
              <a:t> 2 </a:t>
            </a:r>
            <a:r>
              <a:rPr lang="zh-CN" altLang="en-US" sz="1600" b="1">
                <a:solidFill>
                  <a:schemeClr val="bg1"/>
                </a:solidFill>
                <a:latin typeface="+mn-ea"/>
              </a:rPr>
              <a:t>季</a:t>
            </a:r>
            <a:r>
              <a:rPr lang="en-US" altLang="zh-CN" sz="1600" b="1">
                <a:solidFill>
                  <a:schemeClr val="bg1"/>
                </a:solidFill>
                <a:latin typeface="+mn-ea"/>
              </a:rPr>
              <a:t> </a:t>
            </a:r>
            <a:r>
              <a:rPr lang="zh-CN" altLang="en-US" sz="1600" b="1">
                <a:solidFill>
                  <a:schemeClr val="bg1"/>
                </a:solidFill>
                <a:latin typeface="+mn-ea"/>
              </a:rPr>
              <a:t>：</a:t>
            </a:r>
            <a:r>
              <a:rPr lang="en-US" altLang="zh-CN" sz="1600" b="1">
                <a:solidFill>
                  <a:schemeClr val="bg1"/>
                </a:solidFill>
                <a:latin typeface="+mn-ea"/>
              </a:rPr>
              <a:t> </a:t>
            </a:r>
            <a:r>
              <a:rPr lang="zh-CN" altLang="en-US" sz="1600" b="1">
                <a:solidFill>
                  <a:schemeClr val="bg1"/>
                </a:solidFill>
                <a:latin typeface="+mn-ea"/>
              </a:rPr>
              <a:t>详</a:t>
            </a:r>
            <a:r>
              <a:rPr lang="en-US" altLang="zh-CN" sz="1600" b="1">
                <a:solidFill>
                  <a:schemeClr val="bg1"/>
                </a:solidFill>
                <a:latin typeface="+mn-ea"/>
              </a:rPr>
              <a:t> </a:t>
            </a:r>
            <a:r>
              <a:rPr lang="zh-CN" altLang="en-US" sz="1600" b="1">
                <a:solidFill>
                  <a:schemeClr val="bg1"/>
                </a:solidFill>
                <a:latin typeface="+mn-ea"/>
              </a:rPr>
              <a:t>细</a:t>
            </a:r>
            <a:r>
              <a:rPr lang="en-US" altLang="zh-CN" sz="1600" b="1">
                <a:solidFill>
                  <a:schemeClr val="bg1"/>
                </a:solidFill>
                <a:latin typeface="+mn-ea"/>
              </a:rPr>
              <a:t> </a:t>
            </a:r>
            <a:r>
              <a:rPr lang="zh-CN" altLang="en-US" sz="1600" b="1">
                <a:solidFill>
                  <a:schemeClr val="bg1"/>
                </a:solidFill>
                <a:latin typeface="+mn-ea"/>
              </a:rPr>
              <a:t>推</a:t>
            </a:r>
            <a:r>
              <a:rPr lang="en-US" altLang="zh-CN" sz="1600" b="1">
                <a:solidFill>
                  <a:schemeClr val="bg1"/>
                </a:solidFill>
                <a:latin typeface="+mn-ea"/>
              </a:rPr>
              <a:t> </a:t>
            </a:r>
            <a:r>
              <a:rPr lang="zh-CN" altLang="en-US" sz="1600" b="1">
                <a:solidFill>
                  <a:schemeClr val="bg1"/>
                </a:solidFill>
                <a:latin typeface="+mn-ea"/>
              </a:rPr>
              <a:t>导</a:t>
            </a:r>
            <a:r>
              <a:rPr lang="en-US" altLang="zh-CN" sz="1600" b="1">
                <a:solidFill>
                  <a:schemeClr val="bg1"/>
                </a:solidFill>
                <a:latin typeface="+mn-ea"/>
              </a:rPr>
              <a:t> </a:t>
            </a:r>
            <a:r>
              <a:rPr lang="zh-CN" altLang="en-US" sz="1600" b="1">
                <a:solidFill>
                  <a:schemeClr val="bg1"/>
                </a:solidFill>
                <a:latin typeface="+mn-ea"/>
              </a:rPr>
              <a:t>数</a:t>
            </a:r>
            <a:r>
              <a:rPr lang="en-US" altLang="zh-CN" sz="1600" b="1">
                <a:solidFill>
                  <a:schemeClr val="bg1"/>
                </a:solidFill>
                <a:latin typeface="+mn-ea"/>
              </a:rPr>
              <a:t> </a:t>
            </a:r>
            <a:r>
              <a:rPr lang="zh-CN" altLang="en-US" sz="1600" b="1">
                <a:solidFill>
                  <a:schemeClr val="bg1"/>
                </a:solidFill>
                <a:latin typeface="+mn-ea"/>
              </a:rPr>
              <a:t>学</a:t>
            </a:r>
            <a:r>
              <a:rPr lang="en-US" altLang="zh-CN" sz="1600" b="1">
                <a:solidFill>
                  <a:schemeClr val="bg1"/>
                </a:solidFill>
                <a:latin typeface="+mn-ea"/>
              </a:rPr>
              <a:t> </a:t>
            </a:r>
            <a:r>
              <a:rPr lang="zh-CN" altLang="en-US" sz="1600" b="1">
                <a:solidFill>
                  <a:schemeClr val="bg1"/>
                </a:solidFill>
                <a:latin typeface="+mn-ea"/>
              </a:rPr>
              <a:t>公</a:t>
            </a:r>
            <a:r>
              <a:rPr lang="en-US" altLang="zh-CN" sz="1600" b="1">
                <a:solidFill>
                  <a:schemeClr val="bg1"/>
                </a:solidFill>
                <a:latin typeface="+mn-ea"/>
              </a:rPr>
              <a:t> </a:t>
            </a:r>
            <a:r>
              <a:rPr lang="zh-CN" altLang="en-US" sz="1600" b="1">
                <a:solidFill>
                  <a:schemeClr val="bg1"/>
                </a:solidFill>
                <a:latin typeface="+mn-ea"/>
              </a:rPr>
              <a:t>式</a:t>
            </a:r>
            <a:r>
              <a:rPr lang="en-US" altLang="zh-CN" sz="1600" b="1">
                <a:solidFill>
                  <a:schemeClr val="bg1"/>
                </a:solidFill>
                <a:latin typeface="+mn-ea"/>
              </a:rPr>
              <a:t> </a:t>
            </a:r>
            <a:r>
              <a:rPr lang="zh-CN" altLang="en-US" sz="1600" b="1">
                <a:solidFill>
                  <a:schemeClr val="bg1"/>
                </a:solidFill>
                <a:latin typeface="+mn-ea"/>
              </a:rPr>
              <a:t>与</a:t>
            </a:r>
            <a:r>
              <a:rPr lang="en-US" altLang="zh-CN" sz="1600" b="1">
                <a:solidFill>
                  <a:schemeClr val="bg1"/>
                </a:solidFill>
                <a:latin typeface="+mn-ea"/>
              </a:rPr>
              <a:t> </a:t>
            </a:r>
            <a:r>
              <a:rPr lang="zh-CN" altLang="en-US" sz="1600" b="1">
                <a:solidFill>
                  <a:schemeClr val="bg1"/>
                </a:solidFill>
                <a:latin typeface="+mn-ea"/>
              </a:rPr>
              <a:t>代</a:t>
            </a:r>
            <a:r>
              <a:rPr lang="en-US" altLang="zh-CN" sz="1600" b="1">
                <a:solidFill>
                  <a:schemeClr val="bg1"/>
                </a:solidFill>
                <a:latin typeface="+mn-ea"/>
              </a:rPr>
              <a:t> </a:t>
            </a:r>
            <a:r>
              <a:rPr lang="zh-CN" altLang="en-US" sz="1600" b="1">
                <a:solidFill>
                  <a:schemeClr val="bg1"/>
                </a:solidFill>
                <a:latin typeface="+mn-ea"/>
              </a:rPr>
              <a:t>码</a:t>
            </a:r>
            <a:r>
              <a:rPr lang="en-US" altLang="zh-CN" sz="1600" b="1">
                <a:solidFill>
                  <a:schemeClr val="bg1"/>
                </a:solidFill>
                <a:latin typeface="+mn-ea"/>
              </a:rPr>
              <a:t> </a:t>
            </a:r>
            <a:r>
              <a:rPr lang="zh-CN" altLang="en-US" sz="1600" b="1">
                <a:solidFill>
                  <a:schemeClr val="bg1"/>
                </a:solidFill>
                <a:latin typeface="+mn-ea"/>
              </a:rPr>
              <a:t>解</a:t>
            </a:r>
            <a:r>
              <a:rPr lang="en-US" altLang="zh-CN" sz="1600" b="1">
                <a:solidFill>
                  <a:schemeClr val="bg1"/>
                </a:solidFill>
                <a:latin typeface="+mn-ea"/>
              </a:rPr>
              <a:t> </a:t>
            </a:r>
            <a:r>
              <a:rPr lang="zh-CN" altLang="en-US" sz="1600" b="1">
                <a:solidFill>
                  <a:schemeClr val="bg1"/>
                </a:solidFill>
                <a:latin typeface="+mn-ea"/>
              </a:rPr>
              <a:t>析</a:t>
            </a:r>
            <a:endParaRPr lang="zh-CN" altLang="en-US" sz="1600" b="1">
              <a:solidFill>
                <a:schemeClr val="bg1"/>
              </a:solidFill>
              <a:latin typeface="+mn-ea"/>
            </a:endParaRPr>
          </a:p>
          <a:p>
            <a:pPr marL="285750" indent="-285750">
              <a:lnSpc>
                <a:spcPct val="200000"/>
              </a:lnSpc>
              <a:buFont typeface="Wingdings" panose="05000000000000000000" charset="0"/>
              <a:buChar char="n"/>
            </a:pPr>
            <a:r>
              <a:rPr lang="en-US" altLang="zh-CN" sz="1600" b="1">
                <a:solidFill>
                  <a:schemeClr val="bg1"/>
                </a:solidFill>
                <a:latin typeface="+mn-ea"/>
              </a:rPr>
              <a:t>    </a:t>
            </a:r>
            <a:r>
              <a:rPr lang="zh-CN" altLang="en-US" sz="1600" b="1">
                <a:solidFill>
                  <a:schemeClr val="bg1"/>
                </a:solidFill>
                <a:latin typeface="+mn-ea"/>
              </a:rPr>
              <a:t>第</a:t>
            </a:r>
            <a:r>
              <a:rPr lang="en-US" altLang="zh-CN" sz="1600" b="1">
                <a:solidFill>
                  <a:schemeClr val="bg1"/>
                </a:solidFill>
                <a:latin typeface="+mn-ea"/>
              </a:rPr>
              <a:t> 3 </a:t>
            </a:r>
            <a:r>
              <a:rPr lang="zh-CN" altLang="en-US" sz="1600" b="1">
                <a:solidFill>
                  <a:schemeClr val="bg1"/>
                </a:solidFill>
                <a:latin typeface="+mn-ea"/>
              </a:rPr>
              <a:t>季</a:t>
            </a:r>
            <a:r>
              <a:rPr lang="en-US" altLang="zh-CN" sz="1600" b="1">
                <a:solidFill>
                  <a:schemeClr val="bg1"/>
                </a:solidFill>
                <a:latin typeface="+mn-ea"/>
              </a:rPr>
              <a:t> </a:t>
            </a:r>
            <a:r>
              <a:rPr lang="zh-CN" altLang="en-US" sz="1600" b="1">
                <a:solidFill>
                  <a:schemeClr val="bg1"/>
                </a:solidFill>
                <a:latin typeface="+mn-ea"/>
              </a:rPr>
              <a:t>：</a:t>
            </a:r>
            <a:r>
              <a:rPr lang="en-US" altLang="zh-CN" sz="1600" b="1">
                <a:solidFill>
                  <a:schemeClr val="bg1"/>
                </a:solidFill>
                <a:latin typeface="+mn-ea"/>
              </a:rPr>
              <a:t> </a:t>
            </a:r>
            <a:r>
              <a:rPr lang="zh-CN" altLang="en-US" sz="1600" b="1">
                <a:solidFill>
                  <a:schemeClr val="bg1"/>
                </a:solidFill>
                <a:latin typeface="+mn-ea"/>
              </a:rPr>
              <a:t>代</a:t>
            </a:r>
            <a:r>
              <a:rPr lang="en-US" altLang="zh-CN" sz="1600" b="1">
                <a:solidFill>
                  <a:schemeClr val="bg1"/>
                </a:solidFill>
                <a:latin typeface="+mn-ea"/>
              </a:rPr>
              <a:t> </a:t>
            </a:r>
            <a:r>
              <a:rPr lang="zh-CN" altLang="en-US" sz="1600" b="1">
                <a:solidFill>
                  <a:schemeClr val="bg1"/>
                </a:solidFill>
                <a:latin typeface="+mn-ea"/>
              </a:rPr>
              <a:t>码</a:t>
            </a:r>
            <a:r>
              <a:rPr lang="en-US" altLang="zh-CN" sz="1600" b="1">
                <a:solidFill>
                  <a:schemeClr val="bg1"/>
                </a:solidFill>
                <a:latin typeface="+mn-ea"/>
              </a:rPr>
              <a:t> </a:t>
            </a:r>
            <a:r>
              <a:rPr lang="zh-CN" altLang="en-US" sz="1600" b="1">
                <a:solidFill>
                  <a:schemeClr val="bg1"/>
                </a:solidFill>
                <a:latin typeface="+mn-ea"/>
              </a:rPr>
              <a:t>实</a:t>
            </a:r>
            <a:r>
              <a:rPr lang="en-US" altLang="zh-CN" sz="1600" b="1">
                <a:solidFill>
                  <a:schemeClr val="bg1"/>
                </a:solidFill>
                <a:latin typeface="+mn-ea"/>
              </a:rPr>
              <a:t> </a:t>
            </a:r>
            <a:r>
              <a:rPr lang="zh-CN" altLang="en-US" sz="1600" b="1">
                <a:solidFill>
                  <a:schemeClr val="bg1"/>
                </a:solidFill>
                <a:latin typeface="+mn-ea"/>
              </a:rPr>
              <a:t>操</a:t>
            </a:r>
            <a:r>
              <a:rPr lang="en-US" altLang="zh-CN" sz="1600" b="1">
                <a:solidFill>
                  <a:schemeClr val="bg1"/>
                </a:solidFill>
                <a:latin typeface="+mn-ea"/>
              </a:rPr>
              <a:t> </a:t>
            </a:r>
            <a:r>
              <a:rPr lang="zh-CN" altLang="en-US" sz="1600" b="1">
                <a:solidFill>
                  <a:schemeClr val="bg1"/>
                </a:solidFill>
                <a:latin typeface="+mn-ea"/>
              </a:rPr>
              <a:t>以</a:t>
            </a:r>
            <a:r>
              <a:rPr lang="en-US" altLang="zh-CN" sz="1600" b="1">
                <a:solidFill>
                  <a:schemeClr val="bg1"/>
                </a:solidFill>
                <a:latin typeface="+mn-ea"/>
              </a:rPr>
              <a:t> </a:t>
            </a:r>
            <a:r>
              <a:rPr lang="zh-CN" altLang="en-US" sz="1600" b="1">
                <a:solidFill>
                  <a:schemeClr val="bg1"/>
                </a:solidFill>
                <a:latin typeface="+mn-ea"/>
              </a:rPr>
              <a:t>及</a:t>
            </a:r>
            <a:r>
              <a:rPr lang="en-US" altLang="zh-CN" sz="1600" b="1">
                <a:solidFill>
                  <a:schemeClr val="bg1"/>
                </a:solidFill>
                <a:latin typeface="+mn-ea"/>
              </a:rPr>
              <a:t> </a:t>
            </a:r>
            <a:r>
              <a:rPr lang="zh-CN" altLang="en-US" sz="1600" b="1">
                <a:solidFill>
                  <a:schemeClr val="bg1"/>
                </a:solidFill>
                <a:latin typeface="+mn-ea"/>
              </a:rPr>
              <a:t>真</a:t>
            </a:r>
            <a:r>
              <a:rPr lang="en-US" altLang="zh-CN" sz="1600" b="1">
                <a:solidFill>
                  <a:schemeClr val="bg1"/>
                </a:solidFill>
                <a:latin typeface="+mn-ea"/>
              </a:rPr>
              <a:t> </a:t>
            </a:r>
            <a:r>
              <a:rPr lang="zh-CN" altLang="en-US" sz="1600" b="1">
                <a:solidFill>
                  <a:schemeClr val="bg1"/>
                </a:solidFill>
                <a:latin typeface="+mn-ea"/>
              </a:rPr>
              <a:t>实</a:t>
            </a:r>
            <a:r>
              <a:rPr lang="en-US" altLang="zh-CN" sz="1600" b="1">
                <a:solidFill>
                  <a:schemeClr val="bg1"/>
                </a:solidFill>
                <a:latin typeface="+mn-ea"/>
              </a:rPr>
              <a:t> </a:t>
            </a:r>
            <a:r>
              <a:rPr lang="zh-CN" altLang="en-US" sz="1600" b="1">
                <a:solidFill>
                  <a:schemeClr val="bg1"/>
                </a:solidFill>
                <a:latin typeface="+mn-ea"/>
              </a:rPr>
              <a:t>机</a:t>
            </a:r>
            <a:r>
              <a:rPr lang="en-US" altLang="zh-CN" sz="1600" b="1">
                <a:solidFill>
                  <a:schemeClr val="bg1"/>
                </a:solidFill>
                <a:latin typeface="+mn-ea"/>
              </a:rPr>
              <a:t> </a:t>
            </a:r>
            <a:r>
              <a:rPr lang="zh-CN" altLang="en-US" sz="1600" b="1">
                <a:solidFill>
                  <a:schemeClr val="bg1"/>
                </a:solidFill>
                <a:latin typeface="+mn-ea"/>
              </a:rPr>
              <a:t>器</a:t>
            </a:r>
            <a:r>
              <a:rPr lang="en-US" altLang="zh-CN" sz="1600" b="1">
                <a:solidFill>
                  <a:schemeClr val="bg1"/>
                </a:solidFill>
                <a:latin typeface="+mn-ea"/>
              </a:rPr>
              <a:t> </a:t>
            </a:r>
            <a:r>
              <a:rPr lang="zh-CN" altLang="en-US" sz="1600" b="1">
                <a:solidFill>
                  <a:schemeClr val="bg1"/>
                </a:solidFill>
                <a:latin typeface="+mn-ea"/>
              </a:rPr>
              <a:t>人</a:t>
            </a:r>
            <a:r>
              <a:rPr lang="en-US" altLang="zh-CN" sz="1600" b="1">
                <a:solidFill>
                  <a:schemeClr val="bg1"/>
                </a:solidFill>
                <a:latin typeface="+mn-ea"/>
              </a:rPr>
              <a:t> </a:t>
            </a:r>
            <a:r>
              <a:rPr lang="zh-CN" altLang="en-US" sz="1600" b="1">
                <a:solidFill>
                  <a:schemeClr val="bg1"/>
                </a:solidFill>
                <a:latin typeface="+mn-ea"/>
              </a:rPr>
              <a:t>调</a:t>
            </a:r>
            <a:r>
              <a:rPr lang="en-US" altLang="zh-CN" sz="1600" b="1">
                <a:solidFill>
                  <a:schemeClr val="bg1"/>
                </a:solidFill>
                <a:latin typeface="+mn-ea"/>
              </a:rPr>
              <a:t> </a:t>
            </a:r>
            <a:r>
              <a:rPr lang="zh-CN" altLang="en-US" sz="1600" b="1">
                <a:solidFill>
                  <a:schemeClr val="bg1"/>
                </a:solidFill>
                <a:latin typeface="+mn-ea"/>
              </a:rPr>
              <a:t>试</a:t>
            </a:r>
            <a:endParaRPr lang="zh-CN" altLang="en-US" sz="1600" b="1">
              <a:solidFill>
                <a:schemeClr val="bg1"/>
              </a:solidFill>
              <a:latin typeface="+mn-ea"/>
            </a:endParaRPr>
          </a:p>
          <a:p>
            <a:pPr marL="285750" indent="-285750">
              <a:lnSpc>
                <a:spcPct val="200000"/>
              </a:lnSpc>
              <a:buFont typeface="Wingdings" panose="05000000000000000000" charset="0"/>
              <a:buChar char="n"/>
            </a:pPr>
            <a:r>
              <a:rPr lang="en-US" altLang="zh-CN" sz="1600" b="1">
                <a:solidFill>
                  <a:schemeClr val="bg1"/>
                </a:solidFill>
                <a:latin typeface="+mn-ea"/>
              </a:rPr>
              <a:t>    </a:t>
            </a:r>
            <a:r>
              <a:rPr lang="zh-CN" altLang="en-US" sz="1600" b="1">
                <a:solidFill>
                  <a:schemeClr val="bg1"/>
                </a:solidFill>
                <a:latin typeface="+mn-ea"/>
              </a:rPr>
              <a:t>答</a:t>
            </a:r>
            <a:r>
              <a:rPr lang="en-US" altLang="zh-CN" sz="1600" b="1">
                <a:solidFill>
                  <a:schemeClr val="bg1"/>
                </a:solidFill>
                <a:latin typeface="+mn-ea"/>
              </a:rPr>
              <a:t> </a:t>
            </a:r>
            <a:r>
              <a:rPr lang="zh-CN" altLang="en-US" sz="1600" b="1">
                <a:solidFill>
                  <a:schemeClr val="bg1"/>
                </a:solidFill>
                <a:latin typeface="+mn-ea"/>
              </a:rPr>
              <a:t>疑</a:t>
            </a:r>
            <a:r>
              <a:rPr lang="en-US" altLang="zh-CN" sz="1600" b="1">
                <a:solidFill>
                  <a:schemeClr val="bg1"/>
                </a:solidFill>
                <a:latin typeface="+mn-ea"/>
              </a:rPr>
              <a:t> </a:t>
            </a:r>
            <a:r>
              <a:rPr lang="zh-CN" altLang="en-US" sz="1600" b="1">
                <a:solidFill>
                  <a:schemeClr val="bg1"/>
                </a:solidFill>
                <a:latin typeface="+mn-ea"/>
              </a:rPr>
              <a:t>课</a:t>
            </a:r>
            <a:endParaRPr lang="zh-CN" altLang="en-US" sz="1600" b="1">
              <a:solidFill>
                <a:schemeClr val="bg1"/>
              </a:solidFill>
              <a:latin typeface="+mn-ea"/>
            </a:endParaRPr>
          </a:p>
          <a:p>
            <a:pPr indent="0">
              <a:lnSpc>
                <a:spcPct val="200000"/>
              </a:lnSpc>
              <a:buFont typeface="Wingdings" panose="05000000000000000000" charset="0"/>
              <a:buNone/>
            </a:pPr>
            <a:r>
              <a:rPr lang="en-US" altLang="zh-CN" sz="1600" b="0">
                <a:solidFill>
                  <a:srgbClr val="FF0000"/>
                </a:solidFill>
                <a:latin typeface="+mn-ea"/>
              </a:rPr>
              <a:t>------</a:t>
            </a:r>
            <a:r>
              <a:rPr lang="zh-CN" altLang="en-US" sz="1600" b="0">
                <a:solidFill>
                  <a:srgbClr val="FF0000"/>
                </a:solidFill>
                <a:latin typeface="+mn-ea"/>
              </a:rPr>
              <a:t>（</a:t>
            </a:r>
            <a:r>
              <a:rPr lang="zh-CN" altLang="en-US" sz="1600" b="1">
                <a:solidFill>
                  <a:srgbClr val="FF0000"/>
                </a:solidFill>
                <a:latin typeface="+mn-ea"/>
              </a:rPr>
              <a:t>永</a:t>
            </a:r>
            <a:r>
              <a:rPr lang="en-US" altLang="zh-CN" sz="1600" b="1">
                <a:solidFill>
                  <a:srgbClr val="FF0000"/>
                </a:solidFill>
                <a:latin typeface="+mn-ea"/>
              </a:rPr>
              <a:t> </a:t>
            </a:r>
            <a:r>
              <a:rPr lang="zh-CN" altLang="en-US" sz="1600" b="1">
                <a:solidFill>
                  <a:srgbClr val="FF0000"/>
                </a:solidFill>
                <a:latin typeface="+mn-ea"/>
              </a:rPr>
              <a:t>久</a:t>
            </a:r>
            <a:r>
              <a:rPr lang="en-US" altLang="zh-CN" sz="1600" b="1">
                <a:solidFill>
                  <a:srgbClr val="FF0000"/>
                </a:solidFill>
                <a:latin typeface="+mn-ea"/>
              </a:rPr>
              <a:t> </a:t>
            </a:r>
            <a:r>
              <a:rPr lang="zh-CN" altLang="en-US" sz="1600" b="1">
                <a:solidFill>
                  <a:srgbClr val="FF0000"/>
                </a:solidFill>
                <a:latin typeface="+mn-ea"/>
              </a:rPr>
              <a:t>免</a:t>
            </a:r>
            <a:r>
              <a:rPr lang="en-US" altLang="zh-CN" sz="1600" b="1">
                <a:solidFill>
                  <a:srgbClr val="FF0000"/>
                </a:solidFill>
                <a:latin typeface="+mn-ea"/>
              </a:rPr>
              <a:t> </a:t>
            </a:r>
            <a:r>
              <a:rPr lang="zh-CN" altLang="en-US" sz="1600" b="1">
                <a:solidFill>
                  <a:srgbClr val="FF0000"/>
                </a:solidFill>
                <a:latin typeface="+mn-ea"/>
              </a:rPr>
              <a:t>费</a:t>
            </a:r>
            <a:r>
              <a:rPr lang="en-US" altLang="zh-CN" sz="1600" b="1">
                <a:solidFill>
                  <a:srgbClr val="FF0000"/>
                </a:solidFill>
                <a:latin typeface="+mn-ea"/>
              </a:rPr>
              <a:t> </a:t>
            </a:r>
            <a:r>
              <a:rPr lang="zh-CN" altLang="en-US" sz="1600" b="1">
                <a:solidFill>
                  <a:srgbClr val="FF0000"/>
                </a:solidFill>
                <a:latin typeface="微软雅黑" panose="020B0503020204020204" pitchFamily="34" charset="-122"/>
                <a:ea typeface="微软雅黑" panose="020B0503020204020204" pitchFamily="34" charset="-122"/>
              </a:rPr>
              <a:t>●</a:t>
            </a:r>
            <a:r>
              <a:rPr lang="en-US" altLang="zh-CN" sz="1600" b="1">
                <a:solidFill>
                  <a:srgbClr val="FF0000"/>
                </a:solidFill>
                <a:latin typeface="微软雅黑" panose="020B0503020204020204" pitchFamily="34" charset="-122"/>
                <a:ea typeface="微软雅黑" panose="020B0503020204020204" pitchFamily="34" charset="-122"/>
              </a:rPr>
              <a:t> </a:t>
            </a:r>
            <a:r>
              <a:rPr lang="zh-CN" altLang="en-US" sz="1600" b="1">
                <a:solidFill>
                  <a:srgbClr val="FF0000"/>
                </a:solidFill>
                <a:latin typeface="+mn-ea"/>
              </a:rPr>
              <a:t>系</a:t>
            </a:r>
            <a:r>
              <a:rPr lang="en-US" altLang="zh-CN" sz="1600" b="1">
                <a:solidFill>
                  <a:srgbClr val="FF0000"/>
                </a:solidFill>
                <a:latin typeface="+mn-ea"/>
              </a:rPr>
              <a:t> </a:t>
            </a:r>
            <a:r>
              <a:rPr lang="zh-CN" altLang="en-US" sz="1600" b="1">
                <a:solidFill>
                  <a:srgbClr val="FF0000"/>
                </a:solidFill>
                <a:latin typeface="+mn-ea"/>
              </a:rPr>
              <a:t>列</a:t>
            </a:r>
            <a:r>
              <a:rPr lang="en-US" altLang="zh-CN" sz="1600" b="1">
                <a:solidFill>
                  <a:srgbClr val="FF0000"/>
                </a:solidFill>
                <a:latin typeface="+mn-ea"/>
              </a:rPr>
              <a:t> </a:t>
            </a:r>
            <a:r>
              <a:rPr lang="zh-CN" altLang="en-US" sz="1600" b="1">
                <a:solidFill>
                  <a:srgbClr val="FF0000"/>
                </a:solidFill>
                <a:latin typeface="+mn-ea"/>
              </a:rPr>
              <a:t>课</a:t>
            </a:r>
            <a:r>
              <a:rPr lang="en-US" altLang="zh-CN" sz="1600" b="1">
                <a:solidFill>
                  <a:srgbClr val="FF0000"/>
                </a:solidFill>
                <a:latin typeface="+mn-ea"/>
              </a:rPr>
              <a:t> </a:t>
            </a:r>
            <a:r>
              <a:rPr lang="zh-CN" altLang="en-US" sz="1600" b="1">
                <a:solidFill>
                  <a:srgbClr val="FF0000"/>
                </a:solidFill>
                <a:latin typeface="+mn-ea"/>
              </a:rPr>
              <a:t>程</a:t>
            </a:r>
            <a:r>
              <a:rPr lang="en-US" altLang="zh-CN" sz="1600" b="1">
                <a:solidFill>
                  <a:srgbClr val="FF0000"/>
                </a:solidFill>
                <a:latin typeface="+mn-ea"/>
                <a:sym typeface="+mn-ea"/>
              </a:rPr>
              <a:t> </a:t>
            </a:r>
            <a:r>
              <a:rPr lang="zh-CN" altLang="en-US" sz="1600" b="1">
                <a:solidFill>
                  <a:srgbClr val="FF0000"/>
                </a:solidFill>
                <a:latin typeface="微软雅黑" panose="020B0503020204020204" pitchFamily="34" charset="-122"/>
                <a:ea typeface="微软雅黑" panose="020B0503020204020204" pitchFamily="34" charset="-122"/>
                <a:sym typeface="+mn-ea"/>
              </a:rPr>
              <a:t>●</a:t>
            </a:r>
            <a:r>
              <a:rPr lang="en-US" altLang="zh-CN" sz="1600" b="1">
                <a:solidFill>
                  <a:srgbClr val="FF0000"/>
                </a:solidFill>
                <a:latin typeface="微软雅黑" panose="020B0503020204020204" pitchFamily="34" charset="-122"/>
                <a:ea typeface="微软雅黑" panose="020B0503020204020204" pitchFamily="34" charset="-122"/>
                <a:sym typeface="+mn-ea"/>
              </a:rPr>
              <a:t> </a:t>
            </a:r>
            <a:r>
              <a:rPr lang="zh-CN" altLang="en-US" sz="1600" b="1">
                <a:solidFill>
                  <a:srgbClr val="FF0000"/>
                </a:solidFill>
                <a:latin typeface="+mn-ea"/>
              </a:rPr>
              <a:t>长</a:t>
            </a:r>
            <a:r>
              <a:rPr lang="en-US" altLang="zh-CN" sz="1600" b="1">
                <a:solidFill>
                  <a:srgbClr val="FF0000"/>
                </a:solidFill>
                <a:latin typeface="+mn-ea"/>
              </a:rPr>
              <a:t> </a:t>
            </a:r>
            <a:r>
              <a:rPr lang="zh-CN" altLang="en-US" sz="1600" b="1">
                <a:solidFill>
                  <a:srgbClr val="FF0000"/>
                </a:solidFill>
                <a:latin typeface="+mn-ea"/>
              </a:rPr>
              <a:t>期</a:t>
            </a:r>
            <a:r>
              <a:rPr lang="en-US" altLang="zh-CN" sz="1600" b="1">
                <a:solidFill>
                  <a:srgbClr val="FF0000"/>
                </a:solidFill>
                <a:latin typeface="+mn-ea"/>
              </a:rPr>
              <a:t> </a:t>
            </a:r>
            <a:r>
              <a:rPr lang="zh-CN" altLang="en-US" sz="1600" b="1">
                <a:solidFill>
                  <a:srgbClr val="FF0000"/>
                </a:solidFill>
                <a:latin typeface="+mn-ea"/>
              </a:rPr>
              <a:t>更</a:t>
            </a:r>
            <a:r>
              <a:rPr lang="en-US" altLang="zh-CN" sz="1600" b="1">
                <a:solidFill>
                  <a:srgbClr val="FF0000"/>
                </a:solidFill>
                <a:latin typeface="+mn-ea"/>
              </a:rPr>
              <a:t> </a:t>
            </a:r>
            <a:r>
              <a:rPr lang="zh-CN" altLang="en-US" sz="1600" b="1">
                <a:solidFill>
                  <a:srgbClr val="FF0000"/>
                </a:solidFill>
                <a:latin typeface="+mn-ea"/>
              </a:rPr>
              <a:t>新</a:t>
            </a:r>
            <a:r>
              <a:rPr lang="zh-CN" altLang="en-US" sz="1600" b="0">
                <a:solidFill>
                  <a:srgbClr val="FF0000"/>
                </a:solidFill>
                <a:latin typeface="+mn-ea"/>
              </a:rPr>
              <a:t>）</a:t>
            </a:r>
            <a:r>
              <a:rPr lang="en-US" altLang="zh-CN" sz="1600" b="0">
                <a:solidFill>
                  <a:srgbClr val="FF0000"/>
                </a:solidFill>
                <a:latin typeface="+mn-ea"/>
              </a:rPr>
              <a:t>------</a:t>
            </a:r>
            <a:endParaRPr lang="en-US" altLang="zh-CN" sz="1600" b="0">
              <a:solidFill>
                <a:srgbClr val="FF0000"/>
              </a:solidFill>
              <a:latin typeface="+mn-ea"/>
            </a:endParaRPr>
          </a:p>
        </p:txBody>
      </p:sp>
      <p:sp>
        <p:nvSpPr>
          <p:cNvPr id="5" name="任意多边形 4"/>
          <p:cNvSpPr/>
          <p:nvPr/>
        </p:nvSpPr>
        <p:spPr>
          <a:xfrm>
            <a:off x="10367645" y="3790315"/>
            <a:ext cx="242570" cy="276225"/>
          </a:xfrm>
          <a:custGeom>
            <a:avLst/>
            <a:gdLst>
              <a:gd name="connisteX0" fmla="*/ 0 w 438150"/>
              <a:gd name="connsiteY0" fmla="*/ 219075 h 381000"/>
              <a:gd name="connisteX1" fmla="*/ 171450 w 438150"/>
              <a:gd name="connsiteY1" fmla="*/ 381000 h 381000"/>
              <a:gd name="connisteX2" fmla="*/ 438150 w 438150"/>
              <a:gd name="connsiteY2" fmla="*/ 0 h 381000"/>
            </a:gdLst>
            <a:ahLst/>
            <a:cxnLst>
              <a:cxn ang="0">
                <a:pos x="connisteX0" y="connsiteY0"/>
              </a:cxn>
              <a:cxn ang="0">
                <a:pos x="connisteX1" y="connsiteY1"/>
              </a:cxn>
              <a:cxn ang="0">
                <a:pos x="connisteX2" y="connsiteY2"/>
              </a:cxn>
            </a:cxnLst>
            <a:rect l="l" t="t" r="r" b="b"/>
            <a:pathLst>
              <a:path w="438150" h="381000">
                <a:moveTo>
                  <a:pt x="0" y="219075"/>
                </a:moveTo>
                <a:lnTo>
                  <a:pt x="171450" y="381000"/>
                </a:lnTo>
                <a:lnTo>
                  <a:pt x="438150" y="0"/>
                </a:lnTo>
              </a:path>
            </a:pathLst>
          </a:custGeom>
          <a:noFill/>
          <a:ln w="25400">
            <a:solidFill>
              <a:srgbClr val="FF0000"/>
            </a:solidFill>
          </a:ln>
          <a:extLst>
            <a:ext uri="{909E8E84-426E-40DD-AFC4-6F175D3DCCD1}">
              <a14:hiddenFill xmlns:a14="http://schemas.microsoft.com/office/drawing/2010/main">
                <a:solidFill>
                  <a:srgbClr val="FF0000"/>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ustDataLst>
      <p:tags r:id="rId7"/>
    </p:custData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1" name="文本框 10"/>
          <p:cNvSpPr txBox="1"/>
          <p:nvPr/>
        </p:nvSpPr>
        <p:spPr>
          <a:xfrm>
            <a:off x="98425" y="99695"/>
            <a:ext cx="5629275" cy="306705"/>
          </a:xfrm>
          <a:prstGeom prst="rect">
            <a:avLst/>
          </a:prstGeom>
          <a:noFill/>
        </p:spPr>
        <p:txBody>
          <a:bodyPr wrap="square" rtlCol="0">
            <a:spAutoFit/>
          </a:bodyPr>
          <a:p>
            <a:pPr algn="ctr"/>
            <a:r>
              <a:rPr lang="zh-CN" altLang="en-US" sz="1400">
                <a:solidFill>
                  <a:srgbClr val="BEBEBE"/>
                </a:solidFill>
              </a:rPr>
              <a:t>《机器人</a:t>
            </a:r>
            <a:r>
              <a:rPr lang="en-US" altLang="zh-CN" sz="1400">
                <a:solidFill>
                  <a:srgbClr val="BEBEBE"/>
                </a:solidFill>
              </a:rPr>
              <a:t>SLAM</a:t>
            </a:r>
            <a:r>
              <a:rPr lang="zh-CN" altLang="en-US" sz="1400">
                <a:solidFill>
                  <a:srgbClr val="BEBEBE"/>
                </a:solidFill>
              </a:rPr>
              <a:t>导航：核心技术与实战》</a:t>
            </a:r>
            <a:r>
              <a:rPr lang="en-US" altLang="zh-CN" sz="1400">
                <a:solidFill>
                  <a:srgbClr val="BEBEBE"/>
                </a:solidFill>
              </a:rPr>
              <a:t>    </a:t>
            </a:r>
            <a:r>
              <a:rPr lang="zh-CN" altLang="en-US" sz="1400">
                <a:solidFill>
                  <a:srgbClr val="BEBEBE"/>
                </a:solidFill>
              </a:rPr>
              <a:t>张虎</a:t>
            </a:r>
            <a:r>
              <a:rPr lang="en-US" altLang="zh-CN" sz="1400">
                <a:solidFill>
                  <a:srgbClr val="BEBEBE"/>
                </a:solidFill>
              </a:rPr>
              <a:t> </a:t>
            </a:r>
            <a:r>
              <a:rPr lang="zh-CN" altLang="en-US" sz="1400">
                <a:solidFill>
                  <a:srgbClr val="BEBEBE"/>
                </a:solidFill>
              </a:rPr>
              <a:t>著</a:t>
            </a:r>
            <a:r>
              <a:rPr lang="en-US" altLang="zh-CN" sz="1400">
                <a:solidFill>
                  <a:srgbClr val="BEBEBE"/>
                </a:solidFill>
              </a:rPr>
              <a:t>    </a:t>
            </a:r>
            <a:r>
              <a:rPr lang="zh-CN" altLang="en-US" sz="1400">
                <a:solidFill>
                  <a:srgbClr val="BEBEBE"/>
                </a:solidFill>
              </a:rPr>
              <a:t>机械工业出版社</a:t>
            </a:r>
            <a:endParaRPr lang="zh-CN" altLang="en-US" sz="1400">
              <a:solidFill>
                <a:srgbClr val="BEBEBE"/>
              </a:solidFill>
            </a:endParaRPr>
          </a:p>
        </p:txBody>
      </p:sp>
      <p:sp>
        <p:nvSpPr>
          <p:cNvPr id="15" name="副标题 2"/>
          <p:cNvSpPr>
            <a:spLocks noGrp="1"/>
          </p:cNvSpPr>
          <p:nvPr>
            <p:custDataLst>
              <p:tags r:id="rId2"/>
            </p:custDataLst>
          </p:nvPr>
        </p:nvSpPr>
        <p:spPr>
          <a:xfrm>
            <a:off x="9103360" y="6446520"/>
            <a:ext cx="3028950" cy="344170"/>
          </a:xfrm>
          <a:prstGeom prst="rect">
            <a:avLst/>
          </a:prstGeom>
        </p:spPr>
        <p:txBody>
          <a:bodyPr vert="horz" lIns="90000" tIns="46800" rIns="90000" bIns="46800"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a:solidFill>
                  <a:schemeClr val="bg1">
                    <a:lumMod val="85000"/>
                  </a:schemeClr>
                </a:solidFill>
              </a:rPr>
              <a:t>课件下载：</a:t>
            </a:r>
            <a:r>
              <a:rPr lang="en-US" altLang="zh-CN" sz="1400">
                <a:solidFill>
                  <a:schemeClr val="bg1">
                    <a:lumMod val="85000"/>
                  </a:schemeClr>
                </a:solidFill>
              </a:rPr>
              <a:t>www.xiihoo.com</a:t>
            </a:r>
            <a:endParaRPr lang="en-US" altLang="zh-CN" sz="1400">
              <a:solidFill>
                <a:schemeClr val="bg1">
                  <a:lumMod val="85000"/>
                </a:schemeClr>
              </a:solidFill>
            </a:endParaRPr>
          </a:p>
        </p:txBody>
      </p:sp>
      <p:sp>
        <p:nvSpPr>
          <p:cNvPr id="2" name="标题 1"/>
          <p:cNvSpPr>
            <a:spLocks noGrp="1"/>
          </p:cNvSpPr>
          <p:nvPr>
            <p:ph type="ctrTitle"/>
            <p:custDataLst>
              <p:tags r:id="rId3"/>
            </p:custDataLst>
          </p:nvPr>
        </p:nvSpPr>
        <p:spPr>
          <a:xfrm>
            <a:off x="313055" y="1331595"/>
            <a:ext cx="2890520" cy="575945"/>
          </a:xfrm>
        </p:spPr>
        <p:txBody>
          <a:bodyPr>
            <a:noAutofit/>
          </a:bodyPr>
          <a:p>
            <a:r>
              <a:rPr lang="zh-CN" altLang="en-US" sz="2800">
                <a:solidFill>
                  <a:srgbClr val="9CC2F0"/>
                </a:solidFill>
              </a:rPr>
              <a:t>内容概要</a:t>
            </a:r>
            <a:endParaRPr lang="zh-CN" altLang="en-US" sz="2800">
              <a:solidFill>
                <a:srgbClr val="9CC2F0"/>
              </a:solidFill>
            </a:endParaRPr>
          </a:p>
        </p:txBody>
      </p:sp>
      <p:sp>
        <p:nvSpPr>
          <p:cNvPr id="3" name="文本框 2"/>
          <p:cNvSpPr txBox="1"/>
          <p:nvPr>
            <p:custDataLst>
              <p:tags r:id="rId4"/>
            </p:custDataLst>
          </p:nvPr>
        </p:nvSpPr>
        <p:spPr>
          <a:xfrm>
            <a:off x="2146300" y="2000885"/>
            <a:ext cx="3387090" cy="1938020"/>
          </a:xfrm>
          <a:prstGeom prst="rect">
            <a:avLst/>
          </a:prstGeom>
          <a:noFill/>
        </p:spPr>
        <p:txBody>
          <a:bodyPr wrap="none" rtlCol="0">
            <a:spAutoFit/>
          </a:bodyPr>
          <a:p>
            <a:pPr indent="0" algn="l">
              <a:lnSpc>
                <a:spcPct val="200000"/>
              </a:lnSpc>
              <a:buFont typeface="Wingdings" panose="05000000000000000000" charset="0"/>
              <a:buNone/>
            </a:pPr>
            <a:r>
              <a:rPr lang="en-US" altLang="zh-CN" sz="2000" b="1" spc="300">
                <a:solidFill>
                  <a:schemeClr val="accent1">
                    <a:lumMod val="60000"/>
                    <a:lumOff val="40000"/>
                  </a:schemeClr>
                </a:solidFill>
                <a:uFillTx/>
                <a:latin typeface="Arial" panose="020B0604020202020204" pitchFamily="34" charset="0"/>
                <a:ea typeface="微软雅黑" panose="020B0503020204020204" pitchFamily="34" charset="-122"/>
                <a:cs typeface="+mj-cs"/>
                <a:sym typeface="+mn-ea"/>
              </a:rPr>
              <a:t>6</a:t>
            </a:r>
            <a:r>
              <a:rPr lang="zh-CN" altLang="en-US" sz="2000" b="1" spc="300">
                <a:solidFill>
                  <a:schemeClr val="accent1">
                    <a:lumMod val="60000"/>
                    <a:lumOff val="40000"/>
                  </a:schemeClr>
                </a:solidFill>
                <a:uFillTx/>
                <a:latin typeface="Arial" panose="020B0604020202020204" pitchFamily="34" charset="0"/>
                <a:ea typeface="微软雅黑" panose="020B0503020204020204" pitchFamily="34" charset="-122"/>
                <a:cs typeface="+mj-cs"/>
                <a:sym typeface="+mn-ea"/>
              </a:rPr>
              <a:t>.1 </a:t>
            </a:r>
            <a:r>
              <a:rPr lang="zh-CN" altLang="en-US" sz="2000" b="1" spc="300">
                <a:solidFill>
                  <a:srgbClr val="9CC2F0"/>
                </a:solidFill>
                <a:uFillTx/>
                <a:latin typeface="Arial" panose="020B0604020202020204" pitchFamily="34" charset="0"/>
                <a:ea typeface="微软雅黑" panose="020B0503020204020204" pitchFamily="34" charset="-122"/>
                <a:cs typeface="+mj-cs"/>
                <a:sym typeface="+mn-ea"/>
              </a:rPr>
              <a:t>底盘运动学模型</a:t>
            </a:r>
            <a:endParaRPr lang="zh-CN" altLang="en-US" sz="2000" b="1" spc="300">
              <a:solidFill>
                <a:srgbClr val="FFFF00"/>
              </a:solidFill>
              <a:uFillTx/>
              <a:latin typeface="Arial" panose="020B0604020202020204" pitchFamily="34" charset="0"/>
              <a:ea typeface="微软雅黑" panose="020B0503020204020204" pitchFamily="34" charset="-122"/>
              <a:cs typeface="+mj-cs"/>
            </a:endParaRPr>
          </a:p>
          <a:p>
            <a:pPr indent="0" algn="l">
              <a:lnSpc>
                <a:spcPct val="200000"/>
              </a:lnSpc>
              <a:buFont typeface="Wingdings" panose="05000000000000000000" charset="0"/>
              <a:buNone/>
            </a:pPr>
            <a:r>
              <a:rPr lang="zh-CN" altLang="en-US" sz="2000" b="1" spc="300">
                <a:solidFill>
                  <a:srgbClr val="9CC2F0"/>
                </a:solidFill>
                <a:uFillTx/>
                <a:latin typeface="Arial" panose="020B0604020202020204" pitchFamily="34" charset="0"/>
                <a:ea typeface="微软雅黑" panose="020B0503020204020204" pitchFamily="34" charset="-122"/>
                <a:cs typeface="+mj-cs"/>
                <a:sym typeface="+mn-ea"/>
              </a:rPr>
              <a:t>6.2 底盘性能指标</a:t>
            </a:r>
            <a:endParaRPr lang="zh-CN" altLang="en-US" sz="2000" b="1" spc="300">
              <a:solidFill>
                <a:srgbClr val="9CC2F0"/>
              </a:solidFill>
              <a:uFillTx/>
              <a:latin typeface="Arial" panose="020B0604020202020204" pitchFamily="34" charset="0"/>
              <a:ea typeface="微软雅黑" panose="020B0503020204020204" pitchFamily="34" charset="-122"/>
              <a:cs typeface="+mj-cs"/>
            </a:endParaRPr>
          </a:p>
          <a:p>
            <a:pPr indent="0" algn="l">
              <a:lnSpc>
                <a:spcPct val="200000"/>
              </a:lnSpc>
              <a:buFont typeface="Wingdings" panose="05000000000000000000" charset="0"/>
              <a:buNone/>
            </a:pPr>
            <a:r>
              <a:rPr sz="2000" b="1" spc="300">
                <a:solidFill>
                  <a:srgbClr val="9CC2F0"/>
                </a:solidFill>
                <a:uFillTx/>
                <a:latin typeface="Arial" panose="020B0604020202020204" pitchFamily="34" charset="0"/>
                <a:ea typeface="微软雅黑" panose="020B0503020204020204" pitchFamily="34" charset="-122"/>
                <a:cs typeface="+mj-cs"/>
                <a:sym typeface="+mn-ea"/>
              </a:rPr>
              <a:t>6.3 典型机器人底盘搭建</a:t>
            </a:r>
            <a:endParaRPr lang="zh-CN" altLang="en-US" sz="2000" b="1" spc="300">
              <a:solidFill>
                <a:srgbClr val="9CC2F0"/>
              </a:solidFill>
              <a:uFillTx/>
              <a:latin typeface="Arial" panose="020B0604020202020204" pitchFamily="34" charset="0"/>
              <a:ea typeface="微软雅黑" panose="020B0503020204020204" pitchFamily="34" charset="-122"/>
              <a:cs typeface="+mj-cs"/>
              <a:sym typeface="+mn-ea"/>
            </a:endParaRPr>
          </a:p>
        </p:txBody>
      </p:sp>
      <p:sp>
        <p:nvSpPr>
          <p:cNvPr id="13" name="文本框 12"/>
          <p:cNvSpPr txBox="1"/>
          <p:nvPr>
            <p:custDataLst>
              <p:tags r:id="rId5"/>
            </p:custDataLst>
          </p:nvPr>
        </p:nvSpPr>
        <p:spPr>
          <a:xfrm>
            <a:off x="213360" y="6465570"/>
            <a:ext cx="924560" cy="306705"/>
          </a:xfrm>
          <a:prstGeom prst="rect">
            <a:avLst/>
          </a:prstGeom>
          <a:noFill/>
        </p:spPr>
        <p:txBody>
          <a:bodyPr wrap="square" rtlCol="0">
            <a:spAutoFit/>
          </a:bodyPr>
          <a:p>
            <a:pPr algn="l"/>
            <a:r>
              <a:rPr lang="en-US" altLang="zh-CN" sz="1400" spc="200">
                <a:solidFill>
                  <a:schemeClr val="bg1">
                    <a:lumMod val="85000"/>
                  </a:schemeClr>
                </a:solidFill>
                <a:latin typeface="Arial" panose="020B0604020202020204" pitchFamily="34" charset="0"/>
                <a:ea typeface="微软雅黑" panose="020B0503020204020204" pitchFamily="34" charset="-122"/>
              </a:rPr>
              <a:t>9</a:t>
            </a:r>
            <a:r>
              <a:rPr lang="zh-CN" altLang="en-US" sz="1400" spc="200">
                <a:solidFill>
                  <a:schemeClr val="bg1">
                    <a:lumMod val="85000"/>
                  </a:schemeClr>
                </a:solidFill>
                <a:latin typeface="Arial" panose="020B0604020202020204" pitchFamily="34" charset="0"/>
                <a:ea typeface="微软雅黑" panose="020B0503020204020204" pitchFamily="34" charset="-122"/>
              </a:rPr>
              <a:t>/</a:t>
            </a:r>
            <a:r>
              <a:rPr lang="en-US" altLang="zh-CN" sz="1400" spc="200">
                <a:solidFill>
                  <a:schemeClr val="bg1">
                    <a:lumMod val="85000"/>
                  </a:schemeClr>
                </a:solidFill>
                <a:latin typeface="Arial" panose="020B0604020202020204" pitchFamily="34" charset="0"/>
                <a:ea typeface="微软雅黑" panose="020B0503020204020204" pitchFamily="34" charset="-122"/>
                <a:sym typeface="+mn-ea"/>
              </a:rPr>
              <a:t>56</a:t>
            </a:r>
            <a:endParaRPr lang="en-US" sz="1400" spc="200">
              <a:solidFill>
                <a:schemeClr val="bg1">
                  <a:lumMod val="85000"/>
                </a:schemeClr>
              </a:solidFill>
              <a:latin typeface="Arial" panose="020B0604020202020204" pitchFamily="34" charset="0"/>
              <a:ea typeface="微软雅黑" panose="020B0503020204020204" pitchFamily="34" charset="-122"/>
            </a:endParaRPr>
          </a:p>
        </p:txBody>
      </p:sp>
      <p:sp>
        <p:nvSpPr>
          <p:cNvPr id="28" name="文本框 27"/>
          <p:cNvSpPr txBox="1"/>
          <p:nvPr>
            <p:custDataLst>
              <p:tags r:id="rId6"/>
            </p:custDataLst>
          </p:nvPr>
        </p:nvSpPr>
        <p:spPr>
          <a:xfrm>
            <a:off x="6555740" y="99695"/>
            <a:ext cx="5419090" cy="306705"/>
          </a:xfrm>
          <a:prstGeom prst="rect">
            <a:avLst/>
          </a:prstGeom>
          <a:noFill/>
        </p:spPr>
        <p:txBody>
          <a:bodyPr wrap="square" rtlCol="0">
            <a:spAutoFit/>
          </a:bodyPr>
          <a:p>
            <a:pPr algn="r"/>
            <a:r>
              <a:rPr lang="zh-CN" altLang="en-US" sz="1400">
                <a:solidFill>
                  <a:srgbClr val="FF0000"/>
                </a:solidFill>
                <a:sym typeface="+mn-ea"/>
              </a:rPr>
              <a:t>（第</a:t>
            </a:r>
            <a:r>
              <a:rPr lang="en-US" altLang="zh-CN" sz="1400">
                <a:solidFill>
                  <a:srgbClr val="FF0000"/>
                </a:solidFill>
                <a:sym typeface="+mn-ea"/>
              </a:rPr>
              <a:t>1</a:t>
            </a:r>
            <a:r>
              <a:rPr lang="zh-CN" altLang="en-US" sz="1400">
                <a:solidFill>
                  <a:srgbClr val="FF0000"/>
                </a:solidFill>
                <a:sym typeface="+mn-ea"/>
              </a:rPr>
              <a:t>季）</a:t>
            </a:r>
            <a:r>
              <a:rPr lang="zh-CN" altLang="en-US" sz="1400">
                <a:solidFill>
                  <a:schemeClr val="bg1"/>
                </a:solidFill>
                <a:sym typeface="+mn-ea"/>
              </a:rPr>
              <a:t>第</a:t>
            </a:r>
            <a:r>
              <a:rPr lang="en-US" altLang="zh-CN" sz="1400">
                <a:solidFill>
                  <a:schemeClr val="bg1"/>
                </a:solidFill>
                <a:sym typeface="+mn-ea"/>
              </a:rPr>
              <a:t>6</a:t>
            </a:r>
            <a:r>
              <a:rPr lang="zh-CN" altLang="en-US" sz="1400">
                <a:solidFill>
                  <a:schemeClr val="bg1"/>
                </a:solidFill>
                <a:sym typeface="+mn-ea"/>
              </a:rPr>
              <a:t>章：机器人底盘</a:t>
            </a:r>
            <a:endParaRPr lang="zh-CN" altLang="en-US" sz="1400">
              <a:solidFill>
                <a:schemeClr val="bg1"/>
              </a:solidFill>
            </a:endParaRPr>
          </a:p>
        </p:txBody>
      </p:sp>
    </p:spTree>
    <p:custDataLst>
      <p:tags r:id="rId7"/>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500" fill="hold"/>
                                        <p:tgtEl>
                                          <p:spTgt spid="3">
                                            <p:txEl>
                                              <p:pRg st="0" end="0"/>
                                            </p:txEl>
                                          </p:spTgt>
                                        </p:tgtEl>
                                        <p:attrNameLst>
                                          <p:attrName>style.color</p:attrName>
                                        </p:attrNameLst>
                                      </p:cBhvr>
                                      <p:to>
                                        <a:srgbClr val="fdf731"/>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1" name="文本框 10"/>
          <p:cNvSpPr txBox="1"/>
          <p:nvPr/>
        </p:nvSpPr>
        <p:spPr>
          <a:xfrm>
            <a:off x="98425" y="99695"/>
            <a:ext cx="5629275" cy="306705"/>
          </a:xfrm>
          <a:prstGeom prst="rect">
            <a:avLst/>
          </a:prstGeom>
          <a:noFill/>
        </p:spPr>
        <p:txBody>
          <a:bodyPr wrap="square" rtlCol="0">
            <a:spAutoFit/>
          </a:bodyPr>
          <a:p>
            <a:pPr algn="ctr"/>
            <a:r>
              <a:rPr lang="zh-CN" altLang="en-US" sz="1400">
                <a:solidFill>
                  <a:srgbClr val="BEBEBE"/>
                </a:solidFill>
              </a:rPr>
              <a:t>《机器人</a:t>
            </a:r>
            <a:r>
              <a:rPr lang="en-US" altLang="zh-CN" sz="1400">
                <a:solidFill>
                  <a:srgbClr val="BEBEBE"/>
                </a:solidFill>
              </a:rPr>
              <a:t>SLAM</a:t>
            </a:r>
            <a:r>
              <a:rPr lang="zh-CN" altLang="en-US" sz="1400">
                <a:solidFill>
                  <a:srgbClr val="BEBEBE"/>
                </a:solidFill>
              </a:rPr>
              <a:t>导航：核心技术与实战》</a:t>
            </a:r>
            <a:r>
              <a:rPr lang="en-US" altLang="zh-CN" sz="1400">
                <a:solidFill>
                  <a:srgbClr val="BEBEBE"/>
                </a:solidFill>
              </a:rPr>
              <a:t>    </a:t>
            </a:r>
            <a:r>
              <a:rPr lang="zh-CN" altLang="en-US" sz="1400">
                <a:solidFill>
                  <a:srgbClr val="BEBEBE"/>
                </a:solidFill>
              </a:rPr>
              <a:t>张虎</a:t>
            </a:r>
            <a:r>
              <a:rPr lang="en-US" altLang="zh-CN" sz="1400">
                <a:solidFill>
                  <a:srgbClr val="BEBEBE"/>
                </a:solidFill>
              </a:rPr>
              <a:t> </a:t>
            </a:r>
            <a:r>
              <a:rPr lang="zh-CN" altLang="en-US" sz="1400">
                <a:solidFill>
                  <a:srgbClr val="BEBEBE"/>
                </a:solidFill>
              </a:rPr>
              <a:t>著</a:t>
            </a:r>
            <a:r>
              <a:rPr lang="en-US" altLang="zh-CN" sz="1400">
                <a:solidFill>
                  <a:srgbClr val="BEBEBE"/>
                </a:solidFill>
              </a:rPr>
              <a:t>    </a:t>
            </a:r>
            <a:r>
              <a:rPr lang="zh-CN" altLang="en-US" sz="1400">
                <a:solidFill>
                  <a:srgbClr val="BEBEBE"/>
                </a:solidFill>
              </a:rPr>
              <a:t>机械工业出版社</a:t>
            </a:r>
            <a:endParaRPr lang="zh-CN" altLang="en-US" sz="1400">
              <a:solidFill>
                <a:srgbClr val="BEBEBE"/>
              </a:solidFill>
            </a:endParaRPr>
          </a:p>
        </p:txBody>
      </p:sp>
      <p:sp>
        <p:nvSpPr>
          <p:cNvPr id="15" name="副标题 2"/>
          <p:cNvSpPr>
            <a:spLocks noGrp="1"/>
          </p:cNvSpPr>
          <p:nvPr>
            <p:custDataLst>
              <p:tags r:id="rId2"/>
            </p:custDataLst>
          </p:nvPr>
        </p:nvSpPr>
        <p:spPr>
          <a:xfrm>
            <a:off x="9103360" y="6446520"/>
            <a:ext cx="3028950" cy="344170"/>
          </a:xfrm>
          <a:prstGeom prst="rect">
            <a:avLst/>
          </a:prstGeom>
        </p:spPr>
        <p:txBody>
          <a:bodyPr vert="horz" lIns="90000" tIns="46800" rIns="90000" bIns="46800"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a:solidFill>
                  <a:schemeClr val="bg1">
                    <a:lumMod val="85000"/>
                  </a:schemeClr>
                </a:solidFill>
              </a:rPr>
              <a:t>课件下载：</a:t>
            </a:r>
            <a:r>
              <a:rPr lang="en-US" altLang="zh-CN" sz="1400">
                <a:solidFill>
                  <a:schemeClr val="bg1">
                    <a:lumMod val="85000"/>
                  </a:schemeClr>
                </a:solidFill>
              </a:rPr>
              <a:t>www.xiihoo.com</a:t>
            </a:r>
            <a:endParaRPr lang="en-US" altLang="zh-CN" sz="1400">
              <a:solidFill>
                <a:schemeClr val="bg1">
                  <a:lumMod val="85000"/>
                </a:schemeClr>
              </a:solidFill>
            </a:endParaRPr>
          </a:p>
        </p:txBody>
      </p:sp>
      <p:sp>
        <p:nvSpPr>
          <p:cNvPr id="13" name="文本框 12"/>
          <p:cNvSpPr txBox="1"/>
          <p:nvPr>
            <p:custDataLst>
              <p:tags r:id="rId3"/>
            </p:custDataLst>
          </p:nvPr>
        </p:nvSpPr>
        <p:spPr>
          <a:xfrm>
            <a:off x="213360" y="6465570"/>
            <a:ext cx="924560" cy="306705"/>
          </a:xfrm>
          <a:prstGeom prst="rect">
            <a:avLst/>
          </a:prstGeom>
          <a:noFill/>
        </p:spPr>
        <p:txBody>
          <a:bodyPr wrap="square" rtlCol="0">
            <a:spAutoFit/>
          </a:bodyPr>
          <a:p>
            <a:pPr algn="l"/>
            <a:r>
              <a:rPr lang="en-US" altLang="zh-CN" sz="1400" spc="200">
                <a:solidFill>
                  <a:schemeClr val="bg1">
                    <a:lumMod val="85000"/>
                  </a:schemeClr>
                </a:solidFill>
                <a:latin typeface="Arial" panose="020B0604020202020204" pitchFamily="34" charset="0"/>
                <a:ea typeface="微软雅黑" panose="020B0503020204020204" pitchFamily="34" charset="-122"/>
              </a:rPr>
              <a:t>10</a:t>
            </a:r>
            <a:r>
              <a:rPr lang="zh-CN" altLang="en-US" sz="1400" spc="200">
                <a:solidFill>
                  <a:schemeClr val="bg1">
                    <a:lumMod val="85000"/>
                  </a:schemeClr>
                </a:solidFill>
                <a:latin typeface="Arial" panose="020B0604020202020204" pitchFamily="34" charset="0"/>
                <a:ea typeface="微软雅黑" panose="020B0503020204020204" pitchFamily="34" charset="-122"/>
              </a:rPr>
              <a:t>/</a:t>
            </a:r>
            <a:r>
              <a:rPr lang="en-US" altLang="zh-CN" sz="1400" spc="200">
                <a:solidFill>
                  <a:schemeClr val="bg1">
                    <a:lumMod val="85000"/>
                  </a:schemeClr>
                </a:solidFill>
                <a:latin typeface="Arial" panose="020B0604020202020204" pitchFamily="34" charset="0"/>
                <a:ea typeface="微软雅黑" panose="020B0503020204020204" pitchFamily="34" charset="-122"/>
                <a:sym typeface="+mn-ea"/>
              </a:rPr>
              <a:t>56</a:t>
            </a:r>
            <a:endParaRPr lang="en-US" sz="1400" spc="200">
              <a:solidFill>
                <a:schemeClr val="bg1">
                  <a:lumMod val="85000"/>
                </a:schemeClr>
              </a:solidFill>
              <a:latin typeface="Arial" panose="020B0604020202020204" pitchFamily="34" charset="0"/>
              <a:ea typeface="微软雅黑" panose="020B0503020204020204" pitchFamily="34" charset="-122"/>
            </a:endParaRPr>
          </a:p>
        </p:txBody>
      </p:sp>
      <p:sp>
        <p:nvSpPr>
          <p:cNvPr id="2" name="标题 1"/>
          <p:cNvSpPr>
            <a:spLocks noGrp="1"/>
          </p:cNvSpPr>
          <p:nvPr>
            <p:ph type="ctrTitle"/>
            <p:custDataLst>
              <p:tags r:id="rId4"/>
            </p:custDataLst>
          </p:nvPr>
        </p:nvSpPr>
        <p:spPr>
          <a:xfrm>
            <a:off x="232410" y="597535"/>
            <a:ext cx="3545840" cy="496570"/>
          </a:xfrm>
        </p:spPr>
        <p:txBody>
          <a:bodyPr>
            <a:noAutofit/>
          </a:bodyPr>
          <a:p>
            <a:pPr algn="l"/>
            <a:r>
              <a:rPr lang="en-US" altLang="zh-CN" sz="2000">
                <a:solidFill>
                  <a:schemeClr val="accent1">
                    <a:lumMod val="60000"/>
                    <a:lumOff val="40000"/>
                  </a:schemeClr>
                </a:solidFill>
                <a:sym typeface="+mn-ea"/>
              </a:rPr>
              <a:t>6</a:t>
            </a:r>
            <a:r>
              <a:rPr lang="zh-CN" altLang="en-US" sz="2000">
                <a:solidFill>
                  <a:schemeClr val="accent1">
                    <a:lumMod val="60000"/>
                    <a:lumOff val="40000"/>
                  </a:schemeClr>
                </a:solidFill>
                <a:sym typeface="+mn-ea"/>
              </a:rPr>
              <a:t>.1 </a:t>
            </a:r>
            <a:r>
              <a:rPr lang="zh-CN" altLang="en-US" sz="2000">
                <a:solidFill>
                  <a:srgbClr val="9CC2F0"/>
                </a:solidFill>
                <a:sym typeface="+mn-ea"/>
              </a:rPr>
              <a:t>底盘运动学模型</a:t>
            </a:r>
            <a:endParaRPr lang="zh-CN" altLang="en-US" sz="2000">
              <a:solidFill>
                <a:srgbClr val="9CC2F0"/>
              </a:solidFill>
            </a:endParaRPr>
          </a:p>
        </p:txBody>
      </p:sp>
      <p:sp>
        <p:nvSpPr>
          <p:cNvPr id="28" name="文本框 27"/>
          <p:cNvSpPr txBox="1"/>
          <p:nvPr>
            <p:custDataLst>
              <p:tags r:id="rId5"/>
            </p:custDataLst>
          </p:nvPr>
        </p:nvSpPr>
        <p:spPr>
          <a:xfrm>
            <a:off x="6555740" y="99695"/>
            <a:ext cx="5419090" cy="306705"/>
          </a:xfrm>
          <a:prstGeom prst="rect">
            <a:avLst/>
          </a:prstGeom>
          <a:noFill/>
        </p:spPr>
        <p:txBody>
          <a:bodyPr wrap="square" rtlCol="0">
            <a:spAutoFit/>
          </a:bodyPr>
          <a:p>
            <a:pPr algn="r"/>
            <a:r>
              <a:rPr lang="zh-CN" altLang="en-US" sz="1400">
                <a:solidFill>
                  <a:srgbClr val="FF0000"/>
                </a:solidFill>
                <a:sym typeface="+mn-ea"/>
              </a:rPr>
              <a:t>（第</a:t>
            </a:r>
            <a:r>
              <a:rPr lang="en-US" altLang="zh-CN" sz="1400">
                <a:solidFill>
                  <a:srgbClr val="FF0000"/>
                </a:solidFill>
                <a:sym typeface="+mn-ea"/>
              </a:rPr>
              <a:t>1</a:t>
            </a:r>
            <a:r>
              <a:rPr lang="zh-CN" altLang="en-US" sz="1400">
                <a:solidFill>
                  <a:srgbClr val="FF0000"/>
                </a:solidFill>
                <a:sym typeface="+mn-ea"/>
              </a:rPr>
              <a:t>季）</a:t>
            </a:r>
            <a:r>
              <a:rPr lang="zh-CN" altLang="en-US" sz="1400">
                <a:solidFill>
                  <a:schemeClr val="bg1"/>
                </a:solidFill>
                <a:sym typeface="+mn-ea"/>
              </a:rPr>
              <a:t>第</a:t>
            </a:r>
            <a:r>
              <a:rPr lang="en-US" altLang="zh-CN" sz="1400">
                <a:solidFill>
                  <a:schemeClr val="bg1"/>
                </a:solidFill>
                <a:sym typeface="+mn-ea"/>
              </a:rPr>
              <a:t>6</a:t>
            </a:r>
            <a:r>
              <a:rPr lang="zh-CN" altLang="en-US" sz="1400">
                <a:solidFill>
                  <a:schemeClr val="bg1"/>
                </a:solidFill>
                <a:sym typeface="+mn-ea"/>
              </a:rPr>
              <a:t>章：机器人底盘</a:t>
            </a:r>
            <a:endParaRPr lang="zh-CN" altLang="en-US" sz="1400">
              <a:solidFill>
                <a:schemeClr val="bg1"/>
              </a:solidFill>
            </a:endParaRPr>
          </a:p>
        </p:txBody>
      </p:sp>
      <p:pic>
        <p:nvPicPr>
          <p:cNvPr id="3" name="图片 2"/>
          <p:cNvPicPr>
            <a:picLocks noChangeAspect="1"/>
          </p:cNvPicPr>
          <p:nvPr/>
        </p:nvPicPr>
        <p:blipFill>
          <a:blip r:embed="rId6"/>
          <a:stretch>
            <a:fillRect/>
          </a:stretch>
        </p:blipFill>
        <p:spPr>
          <a:xfrm>
            <a:off x="2160905" y="1428750"/>
            <a:ext cx="7489825" cy="2637790"/>
          </a:xfrm>
          <a:prstGeom prst="rect">
            <a:avLst/>
          </a:prstGeom>
        </p:spPr>
      </p:pic>
      <p:sp>
        <p:nvSpPr>
          <p:cNvPr id="4" name="标题 1"/>
          <p:cNvSpPr>
            <a:spLocks noGrp="1"/>
          </p:cNvSpPr>
          <p:nvPr>
            <p:custDataLst>
              <p:tags r:id="rId7"/>
            </p:custDataLst>
          </p:nvPr>
        </p:nvSpPr>
        <p:spPr>
          <a:xfrm>
            <a:off x="2324100" y="4310380"/>
            <a:ext cx="7038340" cy="429260"/>
          </a:xfrm>
          <a:prstGeom prst="rect">
            <a:avLst/>
          </a:prstGeom>
        </p:spPr>
        <p:txBody>
          <a:bodyPr vert="horz" lIns="90000" tIns="46800" rIns="90000" bIns="46800" rtlCol="0" anchor="b" anchorCtr="0">
            <a:noAutofit/>
          </a:bodyPr>
          <a:lstStyle>
            <a:lvl1pPr algn="ctr" defTabSz="914400" rtl="0" eaLnBrk="1" fontAlgn="auto" latinLnBrk="0" hangingPunct="1">
              <a:lnSpc>
                <a:spcPct val="100000"/>
              </a:lnSpc>
              <a:spcBef>
                <a:spcPct val="0"/>
              </a:spcBef>
              <a:buNone/>
              <a:defRPr sz="60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a:lstStyle>
          <a:p>
            <a:pPr indent="0">
              <a:lnSpc>
                <a:spcPct val="150000"/>
              </a:lnSpc>
            </a:pPr>
            <a:r>
              <a:rPr lang="zh-CN" altLang="en-US" sz="1600">
                <a:solidFill>
                  <a:srgbClr val="FFFF00"/>
                </a:solidFill>
              </a:rPr>
              <a:t>轮式机器人底盘中，</a:t>
            </a:r>
            <a:r>
              <a:rPr lang="zh-CN" altLang="en-US" sz="1600" u="sng">
                <a:solidFill>
                  <a:srgbClr val="FF0000"/>
                </a:solidFill>
              </a:rPr>
              <a:t>轮子</a:t>
            </a:r>
            <a:r>
              <a:rPr lang="zh-CN" altLang="en-US" sz="1600">
                <a:solidFill>
                  <a:srgbClr val="FFFF00"/>
                </a:solidFill>
              </a:rPr>
              <a:t>是如何影响</a:t>
            </a:r>
            <a:r>
              <a:rPr lang="zh-CN" altLang="en-US" sz="1600" u="sng">
                <a:solidFill>
                  <a:srgbClr val="FF0000"/>
                </a:solidFill>
              </a:rPr>
              <a:t>底盘运动</a:t>
            </a:r>
            <a:r>
              <a:rPr lang="zh-CN" altLang="en-US" sz="1600">
                <a:solidFill>
                  <a:srgbClr val="FFFF00"/>
                </a:solidFill>
              </a:rPr>
              <a:t>的？</a:t>
            </a:r>
            <a:endParaRPr lang="zh-CN" altLang="en-US" sz="1600">
              <a:solidFill>
                <a:srgbClr val="FFFF00"/>
              </a:solidFill>
            </a:endParaRPr>
          </a:p>
        </p:txBody>
      </p:sp>
      <p:sp>
        <p:nvSpPr>
          <p:cNvPr id="5" name="标题 1"/>
          <p:cNvSpPr>
            <a:spLocks noGrp="1"/>
          </p:cNvSpPr>
          <p:nvPr>
            <p:custDataLst>
              <p:tags r:id="rId8"/>
            </p:custDataLst>
          </p:nvPr>
        </p:nvSpPr>
        <p:spPr>
          <a:xfrm>
            <a:off x="6398895" y="5295265"/>
            <a:ext cx="4361815" cy="753745"/>
          </a:xfrm>
          <a:prstGeom prst="rect">
            <a:avLst/>
          </a:prstGeom>
        </p:spPr>
        <p:txBody>
          <a:bodyPr vert="horz" lIns="90000" tIns="46800" rIns="90000" bIns="46800" rtlCol="0" anchor="b" anchorCtr="0">
            <a:noAutofit/>
          </a:bodyPr>
          <a:lstStyle>
            <a:lvl1pPr algn="ctr" defTabSz="914400" rtl="0" eaLnBrk="1" fontAlgn="auto" latinLnBrk="0" hangingPunct="1">
              <a:lnSpc>
                <a:spcPct val="100000"/>
              </a:lnSpc>
              <a:spcBef>
                <a:spcPct val="0"/>
              </a:spcBef>
              <a:buNone/>
              <a:defRPr sz="60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a:lstStyle>
          <a:p>
            <a:pPr indent="0" algn="l">
              <a:lnSpc>
                <a:spcPct val="150000"/>
              </a:lnSpc>
            </a:pPr>
            <a:r>
              <a:rPr lang="zh-CN" altLang="en-US" sz="1600">
                <a:solidFill>
                  <a:srgbClr val="FFFF00"/>
                </a:solidFill>
              </a:rPr>
              <a:t>①</a:t>
            </a:r>
            <a:r>
              <a:rPr lang="en-US" altLang="zh-CN" sz="1600">
                <a:solidFill>
                  <a:srgbClr val="FFFF00"/>
                </a:solidFill>
              </a:rPr>
              <a:t> </a:t>
            </a:r>
            <a:r>
              <a:rPr lang="zh-CN" altLang="en-US" sz="1600" u="sng">
                <a:solidFill>
                  <a:srgbClr val="FF0000"/>
                </a:solidFill>
              </a:rPr>
              <a:t>轮子</a:t>
            </a:r>
            <a:r>
              <a:rPr lang="zh-CN" altLang="en-US" sz="1600">
                <a:solidFill>
                  <a:srgbClr val="FFFF00"/>
                </a:solidFill>
              </a:rPr>
              <a:t>是如何驱动物体运动的？</a:t>
            </a:r>
            <a:endParaRPr lang="zh-CN" altLang="en-US" sz="1600">
              <a:solidFill>
                <a:srgbClr val="FFFF00"/>
              </a:solidFill>
            </a:endParaRPr>
          </a:p>
          <a:p>
            <a:pPr indent="0" algn="l">
              <a:lnSpc>
                <a:spcPct val="150000"/>
              </a:lnSpc>
            </a:pPr>
            <a:r>
              <a:rPr lang="zh-CN" altLang="en-US" sz="1600">
                <a:solidFill>
                  <a:srgbClr val="FFFF00"/>
                </a:solidFill>
                <a:sym typeface="+mn-ea"/>
              </a:rPr>
              <a:t>②</a:t>
            </a:r>
            <a:r>
              <a:rPr lang="en-US" altLang="zh-CN" sz="1600">
                <a:solidFill>
                  <a:srgbClr val="FFFF00"/>
                </a:solidFill>
                <a:sym typeface="+mn-ea"/>
              </a:rPr>
              <a:t> </a:t>
            </a:r>
            <a:r>
              <a:rPr lang="zh-CN" altLang="en-US" sz="1600">
                <a:solidFill>
                  <a:srgbClr val="FFFF00"/>
                </a:solidFill>
                <a:sym typeface="+mn-ea"/>
              </a:rPr>
              <a:t>多个</a:t>
            </a:r>
            <a:r>
              <a:rPr lang="zh-CN" altLang="en-US" sz="1600" u="sng">
                <a:solidFill>
                  <a:srgbClr val="FF0000"/>
                </a:solidFill>
                <a:sym typeface="+mn-ea"/>
              </a:rPr>
              <a:t>轮子</a:t>
            </a:r>
            <a:r>
              <a:rPr lang="zh-CN" altLang="en-US" sz="1600">
                <a:solidFill>
                  <a:srgbClr val="FFFF00"/>
                </a:solidFill>
                <a:sym typeface="+mn-ea"/>
              </a:rPr>
              <a:t>是如何驱动物体运动的？</a:t>
            </a:r>
            <a:endParaRPr lang="zh-CN" altLang="en-US" sz="1600">
              <a:solidFill>
                <a:srgbClr val="FFFF00"/>
              </a:solidFill>
            </a:endParaRPr>
          </a:p>
        </p:txBody>
      </p:sp>
      <p:sp>
        <p:nvSpPr>
          <p:cNvPr id="8" name="直角上箭头 7"/>
          <p:cNvSpPr/>
          <p:nvPr/>
        </p:nvSpPr>
        <p:spPr>
          <a:xfrm rot="5400000">
            <a:off x="5584190" y="5116830"/>
            <a:ext cx="911860" cy="520065"/>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ustDataLst>
      <p:tags r:id="rId9"/>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horizontal)">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blinds(horizontal)">
                                      <p:cBhvr>
                                        <p:cTn id="17" dur="500"/>
                                        <p:tgtEl>
                                          <p:spTgt spid="8"/>
                                        </p:tgtEl>
                                      </p:cBhvr>
                                    </p:animEffect>
                                  </p:childTnLst>
                                </p:cTn>
                              </p:par>
                              <p:par>
                                <p:cTn id="18" presetID="3" presetClass="entr" presetSubtype="10" fill="hold" grpId="0" nodeType="with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blinds(horizontal)">
                                      <p:cBhvr>
                                        <p:cTn id="2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animBg="1"/>
      <p:bldP spid="5"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1" name="文本框 10"/>
          <p:cNvSpPr txBox="1"/>
          <p:nvPr/>
        </p:nvSpPr>
        <p:spPr>
          <a:xfrm>
            <a:off x="98425" y="99695"/>
            <a:ext cx="5629275" cy="306705"/>
          </a:xfrm>
          <a:prstGeom prst="rect">
            <a:avLst/>
          </a:prstGeom>
          <a:noFill/>
        </p:spPr>
        <p:txBody>
          <a:bodyPr wrap="square" rtlCol="0">
            <a:spAutoFit/>
          </a:bodyPr>
          <a:p>
            <a:pPr algn="ctr"/>
            <a:r>
              <a:rPr lang="zh-CN" altLang="en-US" sz="1400">
                <a:solidFill>
                  <a:srgbClr val="BEBEBE"/>
                </a:solidFill>
              </a:rPr>
              <a:t>《机器人</a:t>
            </a:r>
            <a:r>
              <a:rPr lang="en-US" altLang="zh-CN" sz="1400">
                <a:solidFill>
                  <a:srgbClr val="BEBEBE"/>
                </a:solidFill>
              </a:rPr>
              <a:t>SLAM</a:t>
            </a:r>
            <a:r>
              <a:rPr lang="zh-CN" altLang="en-US" sz="1400">
                <a:solidFill>
                  <a:srgbClr val="BEBEBE"/>
                </a:solidFill>
              </a:rPr>
              <a:t>导航：核心技术与实战》</a:t>
            </a:r>
            <a:r>
              <a:rPr lang="en-US" altLang="zh-CN" sz="1400">
                <a:solidFill>
                  <a:srgbClr val="BEBEBE"/>
                </a:solidFill>
              </a:rPr>
              <a:t>    </a:t>
            </a:r>
            <a:r>
              <a:rPr lang="zh-CN" altLang="en-US" sz="1400">
                <a:solidFill>
                  <a:srgbClr val="BEBEBE"/>
                </a:solidFill>
              </a:rPr>
              <a:t>张虎</a:t>
            </a:r>
            <a:r>
              <a:rPr lang="en-US" altLang="zh-CN" sz="1400">
                <a:solidFill>
                  <a:srgbClr val="BEBEBE"/>
                </a:solidFill>
              </a:rPr>
              <a:t> </a:t>
            </a:r>
            <a:r>
              <a:rPr lang="zh-CN" altLang="en-US" sz="1400">
                <a:solidFill>
                  <a:srgbClr val="BEBEBE"/>
                </a:solidFill>
              </a:rPr>
              <a:t>著</a:t>
            </a:r>
            <a:r>
              <a:rPr lang="en-US" altLang="zh-CN" sz="1400">
                <a:solidFill>
                  <a:srgbClr val="BEBEBE"/>
                </a:solidFill>
              </a:rPr>
              <a:t>    </a:t>
            </a:r>
            <a:r>
              <a:rPr lang="zh-CN" altLang="en-US" sz="1400">
                <a:solidFill>
                  <a:srgbClr val="BEBEBE"/>
                </a:solidFill>
              </a:rPr>
              <a:t>机械工业出版社</a:t>
            </a:r>
            <a:endParaRPr lang="zh-CN" altLang="en-US" sz="1400">
              <a:solidFill>
                <a:srgbClr val="BEBEBE"/>
              </a:solidFill>
            </a:endParaRPr>
          </a:p>
        </p:txBody>
      </p:sp>
      <p:sp>
        <p:nvSpPr>
          <p:cNvPr id="15" name="副标题 2"/>
          <p:cNvSpPr>
            <a:spLocks noGrp="1"/>
          </p:cNvSpPr>
          <p:nvPr>
            <p:custDataLst>
              <p:tags r:id="rId2"/>
            </p:custDataLst>
          </p:nvPr>
        </p:nvSpPr>
        <p:spPr>
          <a:xfrm>
            <a:off x="9103360" y="6446520"/>
            <a:ext cx="3028950" cy="344170"/>
          </a:xfrm>
          <a:prstGeom prst="rect">
            <a:avLst/>
          </a:prstGeom>
        </p:spPr>
        <p:txBody>
          <a:bodyPr vert="horz" lIns="90000" tIns="46800" rIns="90000" bIns="46800"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a:solidFill>
                  <a:schemeClr val="bg1">
                    <a:lumMod val="85000"/>
                  </a:schemeClr>
                </a:solidFill>
              </a:rPr>
              <a:t>课件下载：</a:t>
            </a:r>
            <a:r>
              <a:rPr lang="en-US" altLang="zh-CN" sz="1400">
                <a:solidFill>
                  <a:schemeClr val="bg1">
                    <a:lumMod val="85000"/>
                  </a:schemeClr>
                </a:solidFill>
              </a:rPr>
              <a:t>www.xiihoo.com</a:t>
            </a:r>
            <a:endParaRPr lang="en-US" altLang="zh-CN" sz="1400">
              <a:solidFill>
                <a:schemeClr val="bg1">
                  <a:lumMod val="85000"/>
                </a:schemeClr>
              </a:solidFill>
            </a:endParaRPr>
          </a:p>
        </p:txBody>
      </p:sp>
      <p:sp>
        <p:nvSpPr>
          <p:cNvPr id="13" name="文本框 12"/>
          <p:cNvSpPr txBox="1"/>
          <p:nvPr>
            <p:custDataLst>
              <p:tags r:id="rId3"/>
            </p:custDataLst>
          </p:nvPr>
        </p:nvSpPr>
        <p:spPr>
          <a:xfrm>
            <a:off x="213360" y="6465570"/>
            <a:ext cx="924560" cy="306705"/>
          </a:xfrm>
          <a:prstGeom prst="rect">
            <a:avLst/>
          </a:prstGeom>
          <a:noFill/>
        </p:spPr>
        <p:txBody>
          <a:bodyPr wrap="square" rtlCol="0">
            <a:spAutoFit/>
          </a:bodyPr>
          <a:p>
            <a:pPr algn="l"/>
            <a:r>
              <a:rPr lang="en-US" altLang="zh-CN" sz="1400" spc="200">
                <a:solidFill>
                  <a:schemeClr val="bg1">
                    <a:lumMod val="85000"/>
                  </a:schemeClr>
                </a:solidFill>
                <a:latin typeface="Arial" panose="020B0604020202020204" pitchFamily="34" charset="0"/>
                <a:ea typeface="微软雅黑" panose="020B0503020204020204" pitchFamily="34" charset="-122"/>
              </a:rPr>
              <a:t>11</a:t>
            </a:r>
            <a:r>
              <a:rPr lang="zh-CN" altLang="en-US" sz="1400" spc="200">
                <a:solidFill>
                  <a:schemeClr val="bg1">
                    <a:lumMod val="85000"/>
                  </a:schemeClr>
                </a:solidFill>
                <a:latin typeface="Arial" panose="020B0604020202020204" pitchFamily="34" charset="0"/>
                <a:ea typeface="微软雅黑" panose="020B0503020204020204" pitchFamily="34" charset="-122"/>
              </a:rPr>
              <a:t>/</a:t>
            </a:r>
            <a:r>
              <a:rPr lang="en-US" altLang="zh-CN" sz="1400" spc="200">
                <a:solidFill>
                  <a:schemeClr val="bg1">
                    <a:lumMod val="85000"/>
                  </a:schemeClr>
                </a:solidFill>
                <a:latin typeface="Arial" panose="020B0604020202020204" pitchFamily="34" charset="0"/>
                <a:ea typeface="微软雅黑" panose="020B0503020204020204" pitchFamily="34" charset="-122"/>
                <a:sym typeface="+mn-ea"/>
              </a:rPr>
              <a:t>56</a:t>
            </a:r>
            <a:endParaRPr lang="en-US" sz="1400" spc="200">
              <a:solidFill>
                <a:schemeClr val="bg1">
                  <a:lumMod val="85000"/>
                </a:schemeClr>
              </a:solidFill>
              <a:latin typeface="Arial" panose="020B0604020202020204" pitchFamily="34" charset="0"/>
              <a:ea typeface="微软雅黑" panose="020B0503020204020204" pitchFamily="34" charset="-122"/>
            </a:endParaRPr>
          </a:p>
        </p:txBody>
      </p:sp>
      <p:sp>
        <p:nvSpPr>
          <p:cNvPr id="2" name="标题 1"/>
          <p:cNvSpPr>
            <a:spLocks noGrp="1"/>
          </p:cNvSpPr>
          <p:nvPr>
            <p:ph type="ctrTitle"/>
            <p:custDataLst>
              <p:tags r:id="rId4"/>
            </p:custDataLst>
          </p:nvPr>
        </p:nvSpPr>
        <p:spPr>
          <a:xfrm>
            <a:off x="232410" y="597535"/>
            <a:ext cx="3545840" cy="496570"/>
          </a:xfrm>
        </p:spPr>
        <p:txBody>
          <a:bodyPr>
            <a:noAutofit/>
          </a:bodyPr>
          <a:p>
            <a:pPr algn="l"/>
            <a:r>
              <a:rPr lang="en-US" altLang="zh-CN" sz="2000">
                <a:solidFill>
                  <a:schemeClr val="accent1">
                    <a:lumMod val="60000"/>
                    <a:lumOff val="40000"/>
                  </a:schemeClr>
                </a:solidFill>
                <a:sym typeface="+mn-ea"/>
              </a:rPr>
              <a:t>6</a:t>
            </a:r>
            <a:r>
              <a:rPr lang="zh-CN" altLang="en-US" sz="2000">
                <a:solidFill>
                  <a:schemeClr val="accent1">
                    <a:lumMod val="60000"/>
                    <a:lumOff val="40000"/>
                  </a:schemeClr>
                </a:solidFill>
                <a:sym typeface="+mn-ea"/>
              </a:rPr>
              <a:t>.1 </a:t>
            </a:r>
            <a:r>
              <a:rPr lang="zh-CN" altLang="en-US" sz="2000">
                <a:solidFill>
                  <a:srgbClr val="9CC2F0"/>
                </a:solidFill>
                <a:sym typeface="+mn-ea"/>
              </a:rPr>
              <a:t>底盘运动学模型</a:t>
            </a:r>
            <a:endParaRPr lang="zh-CN" altLang="en-US" sz="2000">
              <a:solidFill>
                <a:srgbClr val="9CC2F0"/>
              </a:solidFill>
            </a:endParaRPr>
          </a:p>
        </p:txBody>
      </p:sp>
      <p:sp>
        <p:nvSpPr>
          <p:cNvPr id="28" name="文本框 27"/>
          <p:cNvSpPr txBox="1"/>
          <p:nvPr>
            <p:custDataLst>
              <p:tags r:id="rId5"/>
            </p:custDataLst>
          </p:nvPr>
        </p:nvSpPr>
        <p:spPr>
          <a:xfrm>
            <a:off x="6555740" y="99695"/>
            <a:ext cx="5419090" cy="306705"/>
          </a:xfrm>
          <a:prstGeom prst="rect">
            <a:avLst/>
          </a:prstGeom>
          <a:noFill/>
        </p:spPr>
        <p:txBody>
          <a:bodyPr wrap="square" rtlCol="0">
            <a:spAutoFit/>
          </a:bodyPr>
          <a:p>
            <a:pPr algn="r"/>
            <a:r>
              <a:rPr lang="zh-CN" altLang="en-US" sz="1400">
                <a:solidFill>
                  <a:srgbClr val="FF0000"/>
                </a:solidFill>
                <a:sym typeface="+mn-ea"/>
              </a:rPr>
              <a:t>（第</a:t>
            </a:r>
            <a:r>
              <a:rPr lang="en-US" altLang="zh-CN" sz="1400">
                <a:solidFill>
                  <a:srgbClr val="FF0000"/>
                </a:solidFill>
                <a:sym typeface="+mn-ea"/>
              </a:rPr>
              <a:t>1</a:t>
            </a:r>
            <a:r>
              <a:rPr lang="zh-CN" altLang="en-US" sz="1400">
                <a:solidFill>
                  <a:srgbClr val="FF0000"/>
                </a:solidFill>
                <a:sym typeface="+mn-ea"/>
              </a:rPr>
              <a:t>季）</a:t>
            </a:r>
            <a:r>
              <a:rPr lang="zh-CN" altLang="en-US" sz="1400">
                <a:solidFill>
                  <a:schemeClr val="bg1"/>
                </a:solidFill>
                <a:sym typeface="+mn-ea"/>
              </a:rPr>
              <a:t>第</a:t>
            </a:r>
            <a:r>
              <a:rPr lang="en-US" altLang="zh-CN" sz="1400">
                <a:solidFill>
                  <a:schemeClr val="bg1"/>
                </a:solidFill>
                <a:sym typeface="+mn-ea"/>
              </a:rPr>
              <a:t>6</a:t>
            </a:r>
            <a:r>
              <a:rPr lang="zh-CN" altLang="en-US" sz="1400">
                <a:solidFill>
                  <a:schemeClr val="bg1"/>
                </a:solidFill>
                <a:sym typeface="+mn-ea"/>
              </a:rPr>
              <a:t>章：机器人底盘</a:t>
            </a:r>
            <a:endParaRPr lang="zh-CN" altLang="en-US" sz="1400">
              <a:solidFill>
                <a:schemeClr val="bg1"/>
              </a:solidFill>
            </a:endParaRPr>
          </a:p>
        </p:txBody>
      </p:sp>
      <p:sp>
        <p:nvSpPr>
          <p:cNvPr id="4" name="标题 1"/>
          <p:cNvSpPr>
            <a:spLocks noGrp="1"/>
          </p:cNvSpPr>
          <p:nvPr>
            <p:custDataLst>
              <p:tags r:id="rId6"/>
            </p:custDataLst>
          </p:nvPr>
        </p:nvSpPr>
        <p:spPr>
          <a:xfrm>
            <a:off x="1750695" y="1511935"/>
            <a:ext cx="8116570" cy="429260"/>
          </a:xfrm>
          <a:prstGeom prst="rect">
            <a:avLst/>
          </a:prstGeom>
        </p:spPr>
        <p:txBody>
          <a:bodyPr vert="horz" lIns="90000" tIns="46800" rIns="90000" bIns="46800" rtlCol="0" anchor="b" anchorCtr="0">
            <a:noAutofit/>
          </a:bodyPr>
          <a:lstStyle>
            <a:lvl1pPr algn="ctr" defTabSz="914400" rtl="0" eaLnBrk="1" fontAlgn="auto" latinLnBrk="0" hangingPunct="1">
              <a:lnSpc>
                <a:spcPct val="100000"/>
              </a:lnSpc>
              <a:spcBef>
                <a:spcPct val="0"/>
              </a:spcBef>
              <a:buNone/>
              <a:defRPr sz="60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a:lstStyle>
          <a:p>
            <a:pPr indent="0">
              <a:lnSpc>
                <a:spcPct val="150000"/>
              </a:lnSpc>
            </a:pPr>
            <a:r>
              <a:rPr lang="zh-CN" altLang="en-US" sz="1600">
                <a:solidFill>
                  <a:srgbClr val="FFFF00"/>
                </a:solidFill>
                <a:sym typeface="+mn-ea"/>
              </a:rPr>
              <a:t>①</a:t>
            </a:r>
            <a:r>
              <a:rPr lang="en-US" altLang="zh-CN" sz="1600">
                <a:solidFill>
                  <a:srgbClr val="FFFF00"/>
                </a:solidFill>
                <a:sym typeface="+mn-ea"/>
              </a:rPr>
              <a:t> </a:t>
            </a:r>
            <a:r>
              <a:rPr lang="zh-CN" altLang="en-US" sz="1600" u="sng">
                <a:solidFill>
                  <a:srgbClr val="FF0000"/>
                </a:solidFill>
              </a:rPr>
              <a:t>轮子</a:t>
            </a:r>
            <a:r>
              <a:rPr lang="zh-CN" altLang="en-US" sz="1600">
                <a:solidFill>
                  <a:srgbClr val="FFFF00"/>
                </a:solidFill>
              </a:rPr>
              <a:t>是如何驱动物体运动的？</a:t>
            </a:r>
            <a:endParaRPr lang="zh-CN" altLang="en-US" sz="1600">
              <a:solidFill>
                <a:srgbClr val="FFFF00"/>
              </a:solidFill>
            </a:endParaRPr>
          </a:p>
        </p:txBody>
      </p:sp>
      <p:pic>
        <p:nvPicPr>
          <p:cNvPr id="5" name="图片 4"/>
          <p:cNvPicPr>
            <a:picLocks noChangeAspect="1"/>
          </p:cNvPicPr>
          <p:nvPr/>
        </p:nvPicPr>
        <p:blipFill>
          <a:blip r:embed="rId7"/>
          <a:stretch>
            <a:fillRect/>
          </a:stretch>
        </p:blipFill>
        <p:spPr>
          <a:xfrm>
            <a:off x="4416425" y="2456180"/>
            <a:ext cx="2785110" cy="3089910"/>
          </a:xfrm>
          <a:prstGeom prst="rect">
            <a:avLst/>
          </a:prstGeom>
        </p:spPr>
      </p:pic>
      <p:cxnSp>
        <p:nvCxnSpPr>
          <p:cNvPr id="6" name="直接箭头连接符 5"/>
          <p:cNvCxnSpPr/>
          <p:nvPr/>
        </p:nvCxnSpPr>
        <p:spPr>
          <a:xfrm flipV="1">
            <a:off x="5603875" y="4838700"/>
            <a:ext cx="711200" cy="596265"/>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7" name="直接箭头连接符 6"/>
          <p:cNvCxnSpPr/>
          <p:nvPr/>
        </p:nvCxnSpPr>
        <p:spPr>
          <a:xfrm flipH="1">
            <a:off x="4873625" y="5441950"/>
            <a:ext cx="723900" cy="591820"/>
          </a:xfrm>
          <a:prstGeom prst="straightConnector1">
            <a:avLst/>
          </a:prstGeom>
          <a:ln w="38100">
            <a:solidFill>
              <a:schemeClr val="accent1"/>
            </a:solidFill>
            <a:tailEnd type="arrow"/>
          </a:ln>
        </p:spPr>
        <p:style>
          <a:lnRef idx="1">
            <a:schemeClr val="accent1"/>
          </a:lnRef>
          <a:fillRef idx="0">
            <a:schemeClr val="accent1"/>
          </a:fillRef>
          <a:effectRef idx="0">
            <a:schemeClr val="accent1"/>
          </a:effectRef>
          <a:fontRef idx="minor">
            <a:schemeClr val="tx1"/>
          </a:fontRef>
        </p:style>
      </p:cxnSp>
      <p:sp>
        <p:nvSpPr>
          <p:cNvPr id="8" name="任意多边形 7"/>
          <p:cNvSpPr/>
          <p:nvPr/>
        </p:nvSpPr>
        <p:spPr>
          <a:xfrm>
            <a:off x="5187315" y="4291330"/>
            <a:ext cx="76200" cy="1041400"/>
          </a:xfrm>
          <a:custGeom>
            <a:avLst/>
            <a:gdLst>
              <a:gd name="connisteX0" fmla="*/ 58476 w 68636"/>
              <a:gd name="connsiteY0" fmla="*/ 843915 h 843915"/>
              <a:gd name="connisteX1" fmla="*/ 56 w 68636"/>
              <a:gd name="connsiteY1" fmla="*/ 412115 h 843915"/>
              <a:gd name="connisteX2" fmla="*/ 68636 w 68636"/>
              <a:gd name="connsiteY2" fmla="*/ 0 h 843915"/>
              <a:gd name="connisteX3" fmla="*/ 127056 w 68636"/>
              <a:gd name="connsiteY3" fmla="*/ -147320 h 843915"/>
            </a:gdLst>
            <a:ahLst/>
            <a:cxnLst>
              <a:cxn ang="0">
                <a:pos x="connisteX0" y="connsiteY0"/>
              </a:cxn>
              <a:cxn ang="0">
                <a:pos x="connisteX1" y="connsiteY1"/>
              </a:cxn>
              <a:cxn ang="0">
                <a:pos x="connisteX2" y="connsiteY2"/>
              </a:cxn>
              <a:cxn ang="0">
                <a:pos x="connisteX3" y="connsiteY3"/>
              </a:cxn>
            </a:cxnLst>
            <a:rect l="l" t="t" r="r" b="b"/>
            <a:pathLst>
              <a:path w="68636" h="843915">
                <a:moveTo>
                  <a:pt x="58476" y="843915"/>
                </a:moveTo>
                <a:cubicBezTo>
                  <a:pt x="45141" y="765810"/>
                  <a:pt x="-1849" y="581025"/>
                  <a:pt x="56" y="412115"/>
                </a:cubicBezTo>
                <a:cubicBezTo>
                  <a:pt x="1961" y="243205"/>
                  <a:pt x="43236" y="111760"/>
                  <a:pt x="68636" y="0"/>
                </a:cubicBezTo>
              </a:path>
            </a:pathLst>
          </a:custGeom>
          <a:noFill/>
          <a:ln w="76200">
            <a:solidFill>
              <a:schemeClr val="accent4">
                <a:lumMod val="75000"/>
              </a:schemeClr>
            </a:solidFill>
            <a:headEnd type="none"/>
            <a:tailEnd type="triangle" w="med" len="med"/>
          </a:ln>
          <a:extLst>
            <a:ext uri="{909E8E84-426E-40DD-AFC4-6F175D3DCCD1}">
              <a14:hiddenFill xmlns:a14="http://schemas.microsoft.com/office/drawing/2010/main">
                <a:solidFill>
                  <a:srgbClr val="FDF73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标题 1"/>
          <p:cNvSpPr>
            <a:spLocks noGrp="1"/>
          </p:cNvSpPr>
          <p:nvPr>
            <p:custDataLst>
              <p:tags r:id="rId8"/>
            </p:custDataLst>
          </p:nvPr>
        </p:nvSpPr>
        <p:spPr>
          <a:xfrm>
            <a:off x="2877820" y="6224905"/>
            <a:ext cx="5436870" cy="429260"/>
          </a:xfrm>
          <a:prstGeom prst="rect">
            <a:avLst/>
          </a:prstGeom>
        </p:spPr>
        <p:txBody>
          <a:bodyPr vert="horz" lIns="90000" tIns="46800" rIns="90000" bIns="46800" rtlCol="0" anchor="b" anchorCtr="0">
            <a:noAutofit/>
          </a:bodyPr>
          <a:lstStyle>
            <a:lvl1pPr algn="ctr" defTabSz="914400" rtl="0" eaLnBrk="1" fontAlgn="auto" latinLnBrk="0" hangingPunct="1">
              <a:lnSpc>
                <a:spcPct val="100000"/>
              </a:lnSpc>
              <a:spcBef>
                <a:spcPct val="0"/>
              </a:spcBef>
              <a:buNone/>
              <a:defRPr sz="60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a:lstStyle>
          <a:p>
            <a:pPr indent="0">
              <a:lnSpc>
                <a:spcPct val="150000"/>
              </a:lnSpc>
            </a:pPr>
            <a:r>
              <a:rPr lang="zh-CN" altLang="en-US" sz="1600">
                <a:solidFill>
                  <a:srgbClr val="FFFF00"/>
                </a:solidFill>
              </a:rPr>
              <a:t>地面给轮子的摩擦力，驱动物体向前运动</a:t>
            </a:r>
            <a:endParaRPr lang="zh-CN" altLang="en-US" sz="1600">
              <a:solidFill>
                <a:srgbClr val="FFFF00"/>
              </a:solidFill>
            </a:endParaRPr>
          </a:p>
        </p:txBody>
      </p:sp>
    </p:spTree>
    <p:custDataLst>
      <p:tags r:id="rId9"/>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linds(horizontal)">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blinds(horizontal)">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blinds(horizontal)">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blinds(horizontal)">
                                      <p:cBhvr>
                                        <p:cTn id="2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1" name="文本框 10"/>
          <p:cNvSpPr txBox="1"/>
          <p:nvPr/>
        </p:nvSpPr>
        <p:spPr>
          <a:xfrm>
            <a:off x="98425" y="99695"/>
            <a:ext cx="5629275" cy="306705"/>
          </a:xfrm>
          <a:prstGeom prst="rect">
            <a:avLst/>
          </a:prstGeom>
          <a:noFill/>
        </p:spPr>
        <p:txBody>
          <a:bodyPr wrap="square" rtlCol="0">
            <a:spAutoFit/>
          </a:bodyPr>
          <a:p>
            <a:pPr algn="ctr"/>
            <a:r>
              <a:rPr lang="zh-CN" altLang="en-US" sz="1400">
                <a:solidFill>
                  <a:srgbClr val="BEBEBE"/>
                </a:solidFill>
              </a:rPr>
              <a:t>《机器人</a:t>
            </a:r>
            <a:r>
              <a:rPr lang="en-US" altLang="zh-CN" sz="1400">
                <a:solidFill>
                  <a:srgbClr val="BEBEBE"/>
                </a:solidFill>
              </a:rPr>
              <a:t>SLAM</a:t>
            </a:r>
            <a:r>
              <a:rPr lang="zh-CN" altLang="en-US" sz="1400">
                <a:solidFill>
                  <a:srgbClr val="BEBEBE"/>
                </a:solidFill>
              </a:rPr>
              <a:t>导航：核心技术与实战》</a:t>
            </a:r>
            <a:r>
              <a:rPr lang="en-US" altLang="zh-CN" sz="1400">
                <a:solidFill>
                  <a:srgbClr val="BEBEBE"/>
                </a:solidFill>
              </a:rPr>
              <a:t>    </a:t>
            </a:r>
            <a:r>
              <a:rPr lang="zh-CN" altLang="en-US" sz="1400">
                <a:solidFill>
                  <a:srgbClr val="BEBEBE"/>
                </a:solidFill>
              </a:rPr>
              <a:t>张虎</a:t>
            </a:r>
            <a:r>
              <a:rPr lang="en-US" altLang="zh-CN" sz="1400">
                <a:solidFill>
                  <a:srgbClr val="BEBEBE"/>
                </a:solidFill>
              </a:rPr>
              <a:t> </a:t>
            </a:r>
            <a:r>
              <a:rPr lang="zh-CN" altLang="en-US" sz="1400">
                <a:solidFill>
                  <a:srgbClr val="BEBEBE"/>
                </a:solidFill>
              </a:rPr>
              <a:t>著</a:t>
            </a:r>
            <a:r>
              <a:rPr lang="en-US" altLang="zh-CN" sz="1400">
                <a:solidFill>
                  <a:srgbClr val="BEBEBE"/>
                </a:solidFill>
              </a:rPr>
              <a:t>    </a:t>
            </a:r>
            <a:r>
              <a:rPr lang="zh-CN" altLang="en-US" sz="1400">
                <a:solidFill>
                  <a:srgbClr val="BEBEBE"/>
                </a:solidFill>
              </a:rPr>
              <a:t>机械工业出版社</a:t>
            </a:r>
            <a:endParaRPr lang="zh-CN" altLang="en-US" sz="1400">
              <a:solidFill>
                <a:srgbClr val="BEBEBE"/>
              </a:solidFill>
            </a:endParaRPr>
          </a:p>
        </p:txBody>
      </p:sp>
      <p:sp>
        <p:nvSpPr>
          <p:cNvPr id="15" name="副标题 2"/>
          <p:cNvSpPr>
            <a:spLocks noGrp="1"/>
          </p:cNvSpPr>
          <p:nvPr>
            <p:custDataLst>
              <p:tags r:id="rId2"/>
            </p:custDataLst>
          </p:nvPr>
        </p:nvSpPr>
        <p:spPr>
          <a:xfrm>
            <a:off x="9103360" y="6446520"/>
            <a:ext cx="3028950" cy="344170"/>
          </a:xfrm>
          <a:prstGeom prst="rect">
            <a:avLst/>
          </a:prstGeom>
        </p:spPr>
        <p:txBody>
          <a:bodyPr vert="horz" lIns="90000" tIns="46800" rIns="90000" bIns="46800"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a:solidFill>
                  <a:schemeClr val="bg1">
                    <a:lumMod val="85000"/>
                  </a:schemeClr>
                </a:solidFill>
              </a:rPr>
              <a:t>课件下载：</a:t>
            </a:r>
            <a:r>
              <a:rPr lang="en-US" altLang="zh-CN" sz="1400">
                <a:solidFill>
                  <a:schemeClr val="bg1">
                    <a:lumMod val="85000"/>
                  </a:schemeClr>
                </a:solidFill>
              </a:rPr>
              <a:t>www.xiihoo.com</a:t>
            </a:r>
            <a:endParaRPr lang="en-US" altLang="zh-CN" sz="1400">
              <a:solidFill>
                <a:schemeClr val="bg1">
                  <a:lumMod val="85000"/>
                </a:schemeClr>
              </a:solidFill>
            </a:endParaRPr>
          </a:p>
        </p:txBody>
      </p:sp>
      <p:sp>
        <p:nvSpPr>
          <p:cNvPr id="13" name="文本框 12"/>
          <p:cNvSpPr txBox="1"/>
          <p:nvPr>
            <p:custDataLst>
              <p:tags r:id="rId3"/>
            </p:custDataLst>
          </p:nvPr>
        </p:nvSpPr>
        <p:spPr>
          <a:xfrm>
            <a:off x="213360" y="6465570"/>
            <a:ext cx="924560" cy="306705"/>
          </a:xfrm>
          <a:prstGeom prst="rect">
            <a:avLst/>
          </a:prstGeom>
          <a:noFill/>
        </p:spPr>
        <p:txBody>
          <a:bodyPr wrap="square" rtlCol="0">
            <a:spAutoFit/>
          </a:bodyPr>
          <a:p>
            <a:pPr algn="l"/>
            <a:r>
              <a:rPr lang="en-US" altLang="zh-CN" sz="1400" spc="200">
                <a:solidFill>
                  <a:schemeClr val="bg1">
                    <a:lumMod val="85000"/>
                  </a:schemeClr>
                </a:solidFill>
                <a:latin typeface="Arial" panose="020B0604020202020204" pitchFamily="34" charset="0"/>
                <a:ea typeface="微软雅黑" panose="020B0503020204020204" pitchFamily="34" charset="-122"/>
              </a:rPr>
              <a:t>12</a:t>
            </a:r>
            <a:r>
              <a:rPr lang="zh-CN" altLang="en-US" sz="1400" spc="200">
                <a:solidFill>
                  <a:schemeClr val="bg1">
                    <a:lumMod val="85000"/>
                  </a:schemeClr>
                </a:solidFill>
                <a:latin typeface="Arial" panose="020B0604020202020204" pitchFamily="34" charset="0"/>
                <a:ea typeface="微软雅黑" panose="020B0503020204020204" pitchFamily="34" charset="-122"/>
              </a:rPr>
              <a:t>/</a:t>
            </a:r>
            <a:r>
              <a:rPr lang="en-US" altLang="zh-CN" sz="1400" spc="200">
                <a:solidFill>
                  <a:schemeClr val="bg1">
                    <a:lumMod val="85000"/>
                  </a:schemeClr>
                </a:solidFill>
                <a:latin typeface="Arial" panose="020B0604020202020204" pitchFamily="34" charset="0"/>
                <a:ea typeface="微软雅黑" panose="020B0503020204020204" pitchFamily="34" charset="-122"/>
                <a:sym typeface="+mn-ea"/>
              </a:rPr>
              <a:t>56</a:t>
            </a:r>
            <a:endParaRPr lang="en-US" sz="1400" spc="200">
              <a:solidFill>
                <a:schemeClr val="bg1">
                  <a:lumMod val="85000"/>
                </a:schemeClr>
              </a:solidFill>
              <a:latin typeface="Arial" panose="020B0604020202020204" pitchFamily="34" charset="0"/>
              <a:ea typeface="微软雅黑" panose="020B0503020204020204" pitchFamily="34" charset="-122"/>
            </a:endParaRPr>
          </a:p>
        </p:txBody>
      </p:sp>
      <p:sp>
        <p:nvSpPr>
          <p:cNvPr id="2" name="标题 1"/>
          <p:cNvSpPr>
            <a:spLocks noGrp="1"/>
          </p:cNvSpPr>
          <p:nvPr>
            <p:ph type="ctrTitle"/>
            <p:custDataLst>
              <p:tags r:id="rId4"/>
            </p:custDataLst>
          </p:nvPr>
        </p:nvSpPr>
        <p:spPr>
          <a:xfrm>
            <a:off x="232410" y="597535"/>
            <a:ext cx="3545840" cy="496570"/>
          </a:xfrm>
        </p:spPr>
        <p:txBody>
          <a:bodyPr>
            <a:noAutofit/>
          </a:bodyPr>
          <a:p>
            <a:pPr algn="l"/>
            <a:r>
              <a:rPr lang="en-US" altLang="zh-CN" sz="2000">
                <a:solidFill>
                  <a:schemeClr val="accent1">
                    <a:lumMod val="60000"/>
                    <a:lumOff val="40000"/>
                  </a:schemeClr>
                </a:solidFill>
                <a:sym typeface="+mn-ea"/>
              </a:rPr>
              <a:t>6</a:t>
            </a:r>
            <a:r>
              <a:rPr lang="zh-CN" altLang="en-US" sz="2000">
                <a:solidFill>
                  <a:schemeClr val="accent1">
                    <a:lumMod val="60000"/>
                    <a:lumOff val="40000"/>
                  </a:schemeClr>
                </a:solidFill>
                <a:sym typeface="+mn-ea"/>
              </a:rPr>
              <a:t>.1 </a:t>
            </a:r>
            <a:r>
              <a:rPr lang="zh-CN" altLang="en-US" sz="2000">
                <a:solidFill>
                  <a:srgbClr val="9CC2F0"/>
                </a:solidFill>
                <a:sym typeface="+mn-ea"/>
              </a:rPr>
              <a:t>底盘运动学模型</a:t>
            </a:r>
            <a:endParaRPr lang="zh-CN" altLang="en-US" sz="2000">
              <a:solidFill>
                <a:srgbClr val="9CC2F0"/>
              </a:solidFill>
            </a:endParaRPr>
          </a:p>
        </p:txBody>
      </p:sp>
      <p:sp>
        <p:nvSpPr>
          <p:cNvPr id="28" name="文本框 27"/>
          <p:cNvSpPr txBox="1"/>
          <p:nvPr>
            <p:custDataLst>
              <p:tags r:id="rId5"/>
            </p:custDataLst>
          </p:nvPr>
        </p:nvSpPr>
        <p:spPr>
          <a:xfrm>
            <a:off x="6555740" y="99695"/>
            <a:ext cx="5419090" cy="306705"/>
          </a:xfrm>
          <a:prstGeom prst="rect">
            <a:avLst/>
          </a:prstGeom>
          <a:noFill/>
        </p:spPr>
        <p:txBody>
          <a:bodyPr wrap="square" rtlCol="0">
            <a:spAutoFit/>
          </a:bodyPr>
          <a:p>
            <a:pPr algn="r"/>
            <a:r>
              <a:rPr lang="zh-CN" altLang="en-US" sz="1400">
                <a:solidFill>
                  <a:srgbClr val="FF0000"/>
                </a:solidFill>
                <a:sym typeface="+mn-ea"/>
              </a:rPr>
              <a:t>（第</a:t>
            </a:r>
            <a:r>
              <a:rPr lang="en-US" altLang="zh-CN" sz="1400">
                <a:solidFill>
                  <a:srgbClr val="FF0000"/>
                </a:solidFill>
                <a:sym typeface="+mn-ea"/>
              </a:rPr>
              <a:t>1</a:t>
            </a:r>
            <a:r>
              <a:rPr lang="zh-CN" altLang="en-US" sz="1400">
                <a:solidFill>
                  <a:srgbClr val="FF0000"/>
                </a:solidFill>
                <a:sym typeface="+mn-ea"/>
              </a:rPr>
              <a:t>季）</a:t>
            </a:r>
            <a:r>
              <a:rPr lang="zh-CN" altLang="en-US" sz="1400">
                <a:solidFill>
                  <a:schemeClr val="bg1"/>
                </a:solidFill>
                <a:sym typeface="+mn-ea"/>
              </a:rPr>
              <a:t>第</a:t>
            </a:r>
            <a:r>
              <a:rPr lang="en-US" altLang="zh-CN" sz="1400">
                <a:solidFill>
                  <a:schemeClr val="bg1"/>
                </a:solidFill>
                <a:sym typeface="+mn-ea"/>
              </a:rPr>
              <a:t>6</a:t>
            </a:r>
            <a:r>
              <a:rPr lang="zh-CN" altLang="en-US" sz="1400">
                <a:solidFill>
                  <a:schemeClr val="bg1"/>
                </a:solidFill>
                <a:sym typeface="+mn-ea"/>
              </a:rPr>
              <a:t>章：机器人底盘</a:t>
            </a:r>
            <a:endParaRPr lang="zh-CN" altLang="en-US" sz="1400">
              <a:solidFill>
                <a:schemeClr val="bg1"/>
              </a:solidFill>
            </a:endParaRPr>
          </a:p>
        </p:txBody>
      </p:sp>
      <p:sp>
        <p:nvSpPr>
          <p:cNvPr id="4" name="标题 1"/>
          <p:cNvSpPr>
            <a:spLocks noGrp="1"/>
          </p:cNvSpPr>
          <p:nvPr>
            <p:custDataLst>
              <p:tags r:id="rId6"/>
            </p:custDataLst>
          </p:nvPr>
        </p:nvSpPr>
        <p:spPr>
          <a:xfrm>
            <a:off x="1750695" y="1511935"/>
            <a:ext cx="8116570" cy="429260"/>
          </a:xfrm>
          <a:prstGeom prst="rect">
            <a:avLst/>
          </a:prstGeom>
        </p:spPr>
        <p:txBody>
          <a:bodyPr vert="horz" lIns="90000" tIns="46800" rIns="90000" bIns="46800" rtlCol="0" anchor="b" anchorCtr="0">
            <a:noAutofit/>
          </a:bodyPr>
          <a:lstStyle>
            <a:lvl1pPr algn="ctr" defTabSz="914400" rtl="0" eaLnBrk="1" fontAlgn="auto" latinLnBrk="0" hangingPunct="1">
              <a:lnSpc>
                <a:spcPct val="100000"/>
              </a:lnSpc>
              <a:spcBef>
                <a:spcPct val="0"/>
              </a:spcBef>
              <a:buNone/>
              <a:defRPr sz="60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a:lstStyle>
          <a:p>
            <a:pPr indent="0">
              <a:lnSpc>
                <a:spcPct val="150000"/>
              </a:lnSpc>
            </a:pPr>
            <a:r>
              <a:rPr lang="zh-CN" altLang="en-US" sz="1600">
                <a:solidFill>
                  <a:srgbClr val="FFFF00"/>
                </a:solidFill>
                <a:sym typeface="+mn-ea"/>
              </a:rPr>
              <a:t>①</a:t>
            </a:r>
            <a:r>
              <a:rPr lang="en-US" altLang="zh-CN" sz="1600">
                <a:solidFill>
                  <a:srgbClr val="FFFF00"/>
                </a:solidFill>
                <a:sym typeface="+mn-ea"/>
              </a:rPr>
              <a:t> </a:t>
            </a:r>
            <a:r>
              <a:rPr lang="zh-CN" altLang="en-US" sz="1600" u="sng">
                <a:solidFill>
                  <a:srgbClr val="FF0000"/>
                </a:solidFill>
              </a:rPr>
              <a:t>轮子</a:t>
            </a:r>
            <a:r>
              <a:rPr lang="zh-CN" altLang="en-US" sz="1600">
                <a:solidFill>
                  <a:srgbClr val="FFFF00"/>
                </a:solidFill>
              </a:rPr>
              <a:t>是如何驱动物体运动的？</a:t>
            </a:r>
            <a:endParaRPr lang="zh-CN" altLang="en-US" sz="1600">
              <a:solidFill>
                <a:srgbClr val="FFFF00"/>
              </a:solidFill>
            </a:endParaRPr>
          </a:p>
        </p:txBody>
      </p:sp>
      <p:sp>
        <p:nvSpPr>
          <p:cNvPr id="3" name="标题 1"/>
          <p:cNvSpPr>
            <a:spLocks noGrp="1"/>
          </p:cNvSpPr>
          <p:nvPr>
            <p:custDataLst>
              <p:tags r:id="rId7"/>
            </p:custDataLst>
          </p:nvPr>
        </p:nvSpPr>
        <p:spPr>
          <a:xfrm>
            <a:off x="469265" y="2357755"/>
            <a:ext cx="1219200" cy="429260"/>
          </a:xfrm>
          <a:prstGeom prst="rect">
            <a:avLst/>
          </a:prstGeom>
        </p:spPr>
        <p:txBody>
          <a:bodyPr vert="horz" lIns="90000" tIns="46800" rIns="90000" bIns="46800" rtlCol="0" anchor="b" anchorCtr="0">
            <a:noAutofit/>
          </a:bodyPr>
          <a:lstStyle>
            <a:lvl1pPr algn="ctr" defTabSz="914400" rtl="0" eaLnBrk="1" fontAlgn="auto" latinLnBrk="0" hangingPunct="1">
              <a:lnSpc>
                <a:spcPct val="100000"/>
              </a:lnSpc>
              <a:spcBef>
                <a:spcPct val="0"/>
              </a:spcBef>
              <a:buNone/>
              <a:defRPr sz="60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a:lstStyle>
          <a:p>
            <a:pPr indent="0">
              <a:lnSpc>
                <a:spcPct val="150000"/>
              </a:lnSpc>
            </a:pPr>
            <a:r>
              <a:rPr lang="zh-CN" altLang="en-US" sz="1600">
                <a:solidFill>
                  <a:srgbClr val="FFFF00"/>
                </a:solidFill>
              </a:rPr>
              <a:t>摩擦力</a:t>
            </a:r>
            <a:endParaRPr lang="zh-CN" altLang="en-US" sz="1600">
              <a:solidFill>
                <a:srgbClr val="FFFF00"/>
              </a:solidFill>
            </a:endParaRPr>
          </a:p>
        </p:txBody>
      </p:sp>
      <p:sp>
        <p:nvSpPr>
          <p:cNvPr id="10" name="左大括号 9"/>
          <p:cNvSpPr/>
          <p:nvPr/>
        </p:nvSpPr>
        <p:spPr>
          <a:xfrm>
            <a:off x="1588770" y="2179320"/>
            <a:ext cx="317500" cy="87312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12" name="标题 1"/>
          <p:cNvSpPr>
            <a:spLocks noGrp="1"/>
          </p:cNvSpPr>
          <p:nvPr>
            <p:custDataLst>
              <p:tags r:id="rId8"/>
            </p:custDataLst>
          </p:nvPr>
        </p:nvSpPr>
        <p:spPr>
          <a:xfrm>
            <a:off x="2011045" y="2007870"/>
            <a:ext cx="1219200" cy="1162685"/>
          </a:xfrm>
          <a:prstGeom prst="rect">
            <a:avLst/>
          </a:prstGeom>
        </p:spPr>
        <p:txBody>
          <a:bodyPr vert="horz" lIns="90000" tIns="46800" rIns="90000" bIns="46800" rtlCol="0" anchor="b" anchorCtr="0">
            <a:noAutofit/>
          </a:bodyPr>
          <a:lstStyle>
            <a:lvl1pPr algn="ctr" defTabSz="914400" rtl="0" eaLnBrk="1" fontAlgn="auto" latinLnBrk="0" hangingPunct="1">
              <a:lnSpc>
                <a:spcPct val="100000"/>
              </a:lnSpc>
              <a:spcBef>
                <a:spcPct val="0"/>
              </a:spcBef>
              <a:buNone/>
              <a:defRPr sz="60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a:lstStyle>
          <a:p>
            <a:pPr indent="0">
              <a:lnSpc>
                <a:spcPct val="150000"/>
              </a:lnSpc>
            </a:pPr>
            <a:r>
              <a:rPr lang="zh-CN" altLang="en-US" sz="1600">
                <a:solidFill>
                  <a:srgbClr val="FFFF00"/>
                </a:solidFill>
              </a:rPr>
              <a:t>滑动摩擦</a:t>
            </a:r>
            <a:endParaRPr lang="zh-CN" altLang="en-US" sz="1600">
              <a:solidFill>
                <a:srgbClr val="FFFF00"/>
              </a:solidFill>
            </a:endParaRPr>
          </a:p>
          <a:p>
            <a:pPr indent="0">
              <a:lnSpc>
                <a:spcPct val="150000"/>
              </a:lnSpc>
            </a:pPr>
            <a:r>
              <a:rPr lang="zh-CN" altLang="en-US" sz="1600">
                <a:solidFill>
                  <a:srgbClr val="FFFF00"/>
                </a:solidFill>
              </a:rPr>
              <a:t>滚动摩擦</a:t>
            </a:r>
            <a:endParaRPr lang="zh-CN" altLang="en-US" sz="1600">
              <a:solidFill>
                <a:srgbClr val="FFFF00"/>
              </a:solidFill>
            </a:endParaRPr>
          </a:p>
          <a:p>
            <a:pPr indent="0">
              <a:lnSpc>
                <a:spcPct val="150000"/>
              </a:lnSpc>
            </a:pPr>
            <a:r>
              <a:rPr lang="zh-CN" altLang="en-US" sz="1600">
                <a:solidFill>
                  <a:srgbClr val="FFFF00"/>
                </a:solidFill>
              </a:rPr>
              <a:t>静摩擦</a:t>
            </a:r>
            <a:endParaRPr lang="zh-CN" altLang="en-US" sz="1600">
              <a:solidFill>
                <a:srgbClr val="FFFF00"/>
              </a:solidFill>
            </a:endParaRPr>
          </a:p>
        </p:txBody>
      </p:sp>
      <p:sp>
        <p:nvSpPr>
          <p:cNvPr id="14" name="标题 1"/>
          <p:cNvSpPr>
            <a:spLocks noGrp="1"/>
          </p:cNvSpPr>
          <p:nvPr>
            <p:custDataLst>
              <p:tags r:id="rId9"/>
            </p:custDataLst>
          </p:nvPr>
        </p:nvSpPr>
        <p:spPr>
          <a:xfrm>
            <a:off x="391795" y="3352800"/>
            <a:ext cx="3140075" cy="429260"/>
          </a:xfrm>
          <a:prstGeom prst="rect">
            <a:avLst/>
          </a:prstGeom>
        </p:spPr>
        <p:txBody>
          <a:bodyPr vert="horz" lIns="90000" tIns="46800" rIns="90000" bIns="46800" rtlCol="0" anchor="b" anchorCtr="0">
            <a:noAutofit/>
          </a:bodyPr>
          <a:lstStyle>
            <a:lvl1pPr algn="ctr" defTabSz="914400" rtl="0" eaLnBrk="1" fontAlgn="auto" latinLnBrk="0" hangingPunct="1">
              <a:lnSpc>
                <a:spcPct val="100000"/>
              </a:lnSpc>
              <a:spcBef>
                <a:spcPct val="0"/>
              </a:spcBef>
              <a:buNone/>
              <a:defRPr sz="60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a:lstStyle>
          <a:p>
            <a:pPr indent="0">
              <a:lnSpc>
                <a:spcPct val="150000"/>
              </a:lnSpc>
            </a:pPr>
            <a:r>
              <a:rPr lang="en-US" altLang="zh-CN" sz="1600">
                <a:solidFill>
                  <a:srgbClr val="FFFF00"/>
                </a:solidFill>
              </a:rPr>
              <a:t>*</a:t>
            </a:r>
            <a:r>
              <a:rPr lang="zh-CN" altLang="en-US" sz="1600">
                <a:solidFill>
                  <a:srgbClr val="FFFF00"/>
                </a:solidFill>
              </a:rPr>
              <a:t>光滑表面没有摩擦力？？？</a:t>
            </a:r>
            <a:endParaRPr lang="zh-CN" altLang="en-US" sz="1600">
              <a:solidFill>
                <a:srgbClr val="FFFF00"/>
              </a:solidFill>
            </a:endParaRPr>
          </a:p>
        </p:txBody>
      </p:sp>
      <p:pic>
        <p:nvPicPr>
          <p:cNvPr id="16" name="图片 15"/>
          <p:cNvPicPr>
            <a:picLocks noChangeAspect="1"/>
          </p:cNvPicPr>
          <p:nvPr/>
        </p:nvPicPr>
        <p:blipFill>
          <a:blip r:embed="rId10"/>
          <a:stretch>
            <a:fillRect/>
          </a:stretch>
        </p:blipFill>
        <p:spPr>
          <a:xfrm>
            <a:off x="3674745" y="2312670"/>
            <a:ext cx="3782695" cy="1705610"/>
          </a:xfrm>
          <a:prstGeom prst="rect">
            <a:avLst/>
          </a:prstGeom>
        </p:spPr>
      </p:pic>
      <p:pic>
        <p:nvPicPr>
          <p:cNvPr id="17" name="图片 16"/>
          <p:cNvPicPr>
            <a:picLocks noChangeAspect="1"/>
          </p:cNvPicPr>
          <p:nvPr/>
        </p:nvPicPr>
        <p:blipFill>
          <a:blip r:embed="rId11"/>
          <a:stretch>
            <a:fillRect/>
          </a:stretch>
        </p:blipFill>
        <p:spPr>
          <a:xfrm>
            <a:off x="7835265" y="2312035"/>
            <a:ext cx="3578860" cy="1728470"/>
          </a:xfrm>
          <a:prstGeom prst="rect">
            <a:avLst/>
          </a:prstGeom>
        </p:spPr>
      </p:pic>
      <p:sp>
        <p:nvSpPr>
          <p:cNvPr id="18" name="标题 1"/>
          <p:cNvSpPr>
            <a:spLocks noGrp="1"/>
          </p:cNvSpPr>
          <p:nvPr>
            <p:custDataLst>
              <p:tags r:id="rId12"/>
            </p:custDataLst>
          </p:nvPr>
        </p:nvSpPr>
        <p:spPr>
          <a:xfrm>
            <a:off x="4489450" y="4121785"/>
            <a:ext cx="2093595" cy="429260"/>
          </a:xfrm>
          <a:prstGeom prst="rect">
            <a:avLst/>
          </a:prstGeom>
        </p:spPr>
        <p:txBody>
          <a:bodyPr vert="horz" lIns="90000" tIns="46800" rIns="90000" bIns="46800" rtlCol="0" anchor="b" anchorCtr="0">
            <a:noAutofit/>
          </a:bodyPr>
          <a:lstStyle>
            <a:lvl1pPr algn="ctr" defTabSz="914400" rtl="0" eaLnBrk="1" fontAlgn="auto" latinLnBrk="0" hangingPunct="1">
              <a:lnSpc>
                <a:spcPct val="100000"/>
              </a:lnSpc>
              <a:spcBef>
                <a:spcPct val="0"/>
              </a:spcBef>
              <a:buNone/>
              <a:defRPr sz="60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a:lstStyle>
          <a:p>
            <a:pPr indent="0">
              <a:lnSpc>
                <a:spcPct val="150000"/>
              </a:lnSpc>
            </a:pPr>
            <a:r>
              <a:rPr lang="zh-CN" altLang="en-US" sz="1600">
                <a:solidFill>
                  <a:srgbClr val="FFFF00"/>
                </a:solidFill>
              </a:rPr>
              <a:t>宏观：粗糙度</a:t>
            </a:r>
            <a:endParaRPr lang="zh-CN" altLang="en-US" sz="1600">
              <a:solidFill>
                <a:srgbClr val="FFFF00"/>
              </a:solidFill>
            </a:endParaRPr>
          </a:p>
        </p:txBody>
      </p:sp>
      <p:sp>
        <p:nvSpPr>
          <p:cNvPr id="19" name="标题 1"/>
          <p:cNvSpPr>
            <a:spLocks noGrp="1"/>
          </p:cNvSpPr>
          <p:nvPr>
            <p:custDataLst>
              <p:tags r:id="rId13"/>
            </p:custDataLst>
          </p:nvPr>
        </p:nvSpPr>
        <p:spPr>
          <a:xfrm>
            <a:off x="8709025" y="4121785"/>
            <a:ext cx="2093595" cy="429260"/>
          </a:xfrm>
          <a:prstGeom prst="rect">
            <a:avLst/>
          </a:prstGeom>
        </p:spPr>
        <p:txBody>
          <a:bodyPr vert="horz" lIns="90000" tIns="46800" rIns="90000" bIns="46800" rtlCol="0" anchor="b" anchorCtr="0">
            <a:noAutofit/>
          </a:bodyPr>
          <a:lstStyle>
            <a:lvl1pPr algn="ctr" defTabSz="914400" rtl="0" eaLnBrk="1" fontAlgn="auto" latinLnBrk="0" hangingPunct="1">
              <a:lnSpc>
                <a:spcPct val="100000"/>
              </a:lnSpc>
              <a:spcBef>
                <a:spcPct val="0"/>
              </a:spcBef>
              <a:buNone/>
              <a:defRPr sz="60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a:lstStyle>
          <a:p>
            <a:pPr indent="0">
              <a:lnSpc>
                <a:spcPct val="150000"/>
              </a:lnSpc>
            </a:pPr>
            <a:r>
              <a:rPr lang="zh-CN" altLang="en-US" sz="1600">
                <a:solidFill>
                  <a:srgbClr val="FFFF00"/>
                </a:solidFill>
              </a:rPr>
              <a:t>微观：电磁力</a:t>
            </a:r>
            <a:endParaRPr lang="zh-CN" altLang="en-US" sz="1600">
              <a:solidFill>
                <a:srgbClr val="FFFF00"/>
              </a:solidFill>
            </a:endParaRPr>
          </a:p>
        </p:txBody>
      </p:sp>
      <p:sp>
        <p:nvSpPr>
          <p:cNvPr id="20" name="标题 1"/>
          <p:cNvSpPr>
            <a:spLocks noGrp="1"/>
          </p:cNvSpPr>
          <p:nvPr>
            <p:custDataLst>
              <p:tags r:id="rId14"/>
            </p:custDataLst>
          </p:nvPr>
        </p:nvSpPr>
        <p:spPr>
          <a:xfrm>
            <a:off x="153670" y="5089525"/>
            <a:ext cx="5586730" cy="429260"/>
          </a:xfrm>
          <a:prstGeom prst="rect">
            <a:avLst/>
          </a:prstGeom>
        </p:spPr>
        <p:txBody>
          <a:bodyPr vert="horz" lIns="90000" tIns="46800" rIns="90000" bIns="46800" rtlCol="0" anchor="b" anchorCtr="0">
            <a:noAutofit/>
          </a:bodyPr>
          <a:lstStyle>
            <a:lvl1pPr algn="ctr" defTabSz="914400" rtl="0" eaLnBrk="1" fontAlgn="auto" latinLnBrk="0" hangingPunct="1">
              <a:lnSpc>
                <a:spcPct val="100000"/>
              </a:lnSpc>
              <a:spcBef>
                <a:spcPct val="0"/>
              </a:spcBef>
              <a:buNone/>
              <a:defRPr sz="60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a:lstStyle>
          <a:p>
            <a:pPr indent="0">
              <a:lnSpc>
                <a:spcPct val="150000"/>
              </a:lnSpc>
            </a:pPr>
            <a:r>
              <a:rPr lang="en-US" altLang="zh-CN" sz="1600">
                <a:solidFill>
                  <a:srgbClr val="FF0000"/>
                </a:solidFill>
              </a:rPr>
              <a:t>*</a:t>
            </a:r>
            <a:r>
              <a:rPr lang="zh-CN" altLang="en-US" sz="1600">
                <a:solidFill>
                  <a:srgbClr val="FF0000"/>
                </a:solidFill>
              </a:rPr>
              <a:t>摩擦力本质是接触表面微观粒子之间的电磁力</a:t>
            </a:r>
            <a:endParaRPr lang="zh-CN" altLang="en-US" sz="1600">
              <a:solidFill>
                <a:srgbClr val="FF0000"/>
              </a:solidFill>
            </a:endParaRPr>
          </a:p>
        </p:txBody>
      </p:sp>
      <p:pic>
        <p:nvPicPr>
          <p:cNvPr id="21" name="图片 20"/>
          <p:cNvPicPr>
            <a:picLocks noChangeAspect="1"/>
          </p:cNvPicPr>
          <p:nvPr/>
        </p:nvPicPr>
        <p:blipFill>
          <a:blip r:embed="rId15"/>
          <a:stretch>
            <a:fillRect/>
          </a:stretch>
        </p:blipFill>
        <p:spPr>
          <a:xfrm>
            <a:off x="935990" y="4231005"/>
            <a:ext cx="1711325" cy="885825"/>
          </a:xfrm>
          <a:prstGeom prst="rect">
            <a:avLst/>
          </a:prstGeom>
        </p:spPr>
      </p:pic>
      <p:sp>
        <p:nvSpPr>
          <p:cNvPr id="22" name="圆角矩形 21"/>
          <p:cNvSpPr/>
          <p:nvPr/>
        </p:nvSpPr>
        <p:spPr>
          <a:xfrm>
            <a:off x="3778885" y="6113780"/>
            <a:ext cx="4055745" cy="534670"/>
          </a:xfrm>
          <a:prstGeom prst="round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3" name="标题 1"/>
          <p:cNvSpPr>
            <a:spLocks noGrp="1"/>
          </p:cNvSpPr>
          <p:nvPr>
            <p:custDataLst>
              <p:tags r:id="rId16"/>
            </p:custDataLst>
          </p:nvPr>
        </p:nvSpPr>
        <p:spPr>
          <a:xfrm>
            <a:off x="3141345" y="6162040"/>
            <a:ext cx="5284470" cy="429260"/>
          </a:xfrm>
          <a:prstGeom prst="rect">
            <a:avLst/>
          </a:prstGeom>
        </p:spPr>
        <p:txBody>
          <a:bodyPr vert="horz" lIns="90000" tIns="46800" rIns="90000" bIns="46800" rtlCol="0" anchor="b" anchorCtr="0">
            <a:noAutofit/>
          </a:bodyPr>
          <a:lstStyle>
            <a:lvl1pPr algn="ctr" defTabSz="914400" rtl="0" eaLnBrk="1" fontAlgn="auto" latinLnBrk="0" hangingPunct="1">
              <a:lnSpc>
                <a:spcPct val="100000"/>
              </a:lnSpc>
              <a:spcBef>
                <a:spcPct val="0"/>
              </a:spcBef>
              <a:buNone/>
              <a:defRPr sz="60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a:lstStyle>
          <a:p>
            <a:pPr indent="0">
              <a:lnSpc>
                <a:spcPct val="150000"/>
              </a:lnSpc>
            </a:pPr>
            <a:r>
              <a:rPr lang="zh-CN" altLang="en-US" sz="1600">
                <a:solidFill>
                  <a:srgbClr val="FFFF00"/>
                </a:solidFill>
              </a:rPr>
              <a:t>轮子上所受的摩擦力，是把双刃剑</a:t>
            </a:r>
            <a:endParaRPr lang="zh-CN" altLang="en-US" sz="1600">
              <a:solidFill>
                <a:srgbClr val="FFFF00"/>
              </a:solidFill>
            </a:endParaRPr>
          </a:p>
        </p:txBody>
      </p:sp>
    </p:spTree>
    <p:custDataLst>
      <p:tags r:id="rId17"/>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blinds(horizontal)">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blinds(horizontal)">
                                      <p:cBhvr>
                                        <p:cTn id="15" dur="500"/>
                                        <p:tgtEl>
                                          <p:spTgt spid="16"/>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blinds(horizontal)">
                                      <p:cBhvr>
                                        <p:cTn id="18" dur="500"/>
                                        <p:tgtEl>
                                          <p:spTgt spid="18"/>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blinds(horizontal)">
                                      <p:cBhvr>
                                        <p:cTn id="23" dur="500"/>
                                        <p:tgtEl>
                                          <p:spTgt spid="17"/>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blinds(horizontal)">
                                      <p:cBhvr>
                                        <p:cTn id="26" dur="500"/>
                                        <p:tgtEl>
                                          <p:spTgt spid="19"/>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blinds(horizontal)">
                                      <p:cBhvr>
                                        <p:cTn id="31" dur="500"/>
                                        <p:tgtEl>
                                          <p:spTgt spid="14"/>
                                        </p:tgtEl>
                                      </p:cBhvr>
                                    </p:animEffect>
                                  </p:childTnLst>
                                </p:cTn>
                              </p:par>
                            </p:childTnLst>
                          </p:cTn>
                        </p:par>
                      </p:childTnLst>
                    </p:cTn>
                  </p:par>
                  <p:par>
                    <p:cTn id="32" fill="hold">
                      <p:stCondLst>
                        <p:cond delay="indefinite"/>
                      </p:stCondLst>
                      <p:childTnLst>
                        <p:par>
                          <p:cTn id="33" fill="hold">
                            <p:stCondLst>
                              <p:cond delay="0"/>
                            </p:stCondLst>
                            <p:childTnLst>
                              <p:par>
                                <p:cTn id="34" presetID="3" presetClass="entr" presetSubtype="10" fill="hold" nodeType="clickEffect">
                                  <p:stCondLst>
                                    <p:cond delay="0"/>
                                  </p:stCondLst>
                                  <p:childTnLst>
                                    <p:set>
                                      <p:cBhvr>
                                        <p:cTn id="35" dur="1" fill="hold">
                                          <p:stCondLst>
                                            <p:cond delay="0"/>
                                          </p:stCondLst>
                                        </p:cTn>
                                        <p:tgtEl>
                                          <p:spTgt spid="21"/>
                                        </p:tgtEl>
                                        <p:attrNameLst>
                                          <p:attrName>style.visibility</p:attrName>
                                        </p:attrNameLst>
                                      </p:cBhvr>
                                      <p:to>
                                        <p:strVal val="visible"/>
                                      </p:to>
                                    </p:set>
                                    <p:animEffect transition="in" filter="blinds(horizontal)">
                                      <p:cBhvr>
                                        <p:cTn id="36" dur="500"/>
                                        <p:tgtEl>
                                          <p:spTgt spid="21"/>
                                        </p:tgtEl>
                                      </p:cBhvr>
                                    </p:animEffect>
                                  </p:childTnLst>
                                </p:cTn>
                              </p:par>
                              <p:par>
                                <p:cTn id="37" presetID="3" presetClass="entr" presetSubtype="10" fill="hold" grpId="0" nodeType="withEffect">
                                  <p:stCondLst>
                                    <p:cond delay="0"/>
                                  </p:stCondLst>
                                  <p:childTnLst>
                                    <p:set>
                                      <p:cBhvr>
                                        <p:cTn id="38" dur="1" fill="hold">
                                          <p:stCondLst>
                                            <p:cond delay="0"/>
                                          </p:stCondLst>
                                        </p:cTn>
                                        <p:tgtEl>
                                          <p:spTgt spid="20"/>
                                        </p:tgtEl>
                                        <p:attrNameLst>
                                          <p:attrName>style.visibility</p:attrName>
                                        </p:attrNameLst>
                                      </p:cBhvr>
                                      <p:to>
                                        <p:strVal val="visible"/>
                                      </p:to>
                                    </p:set>
                                    <p:animEffect transition="in" filter="blinds(horizontal)">
                                      <p:cBhvr>
                                        <p:cTn id="39" dur="500"/>
                                        <p:tgtEl>
                                          <p:spTgt spid="20"/>
                                        </p:tgtEl>
                                      </p:cBhvr>
                                    </p:animEffect>
                                  </p:childTnLst>
                                </p:cTn>
                              </p:par>
                            </p:childTnLst>
                          </p:cTn>
                        </p:par>
                      </p:childTnLst>
                    </p:cTn>
                  </p:par>
                  <p:par>
                    <p:cTn id="40" fill="hold">
                      <p:stCondLst>
                        <p:cond delay="indefinite"/>
                      </p:stCondLst>
                      <p:childTnLst>
                        <p:par>
                          <p:cTn id="41" fill="hold">
                            <p:stCondLst>
                              <p:cond delay="0"/>
                            </p:stCondLst>
                            <p:childTnLst>
                              <p:par>
                                <p:cTn id="42" presetID="3" presetClass="entr" presetSubtype="10" fill="hold" grpId="0" nodeType="clickEffect">
                                  <p:stCondLst>
                                    <p:cond delay="0"/>
                                  </p:stCondLst>
                                  <p:childTnLst>
                                    <p:set>
                                      <p:cBhvr>
                                        <p:cTn id="43" dur="1" fill="hold">
                                          <p:stCondLst>
                                            <p:cond delay="0"/>
                                          </p:stCondLst>
                                        </p:cTn>
                                        <p:tgtEl>
                                          <p:spTgt spid="22"/>
                                        </p:tgtEl>
                                        <p:attrNameLst>
                                          <p:attrName>style.visibility</p:attrName>
                                        </p:attrNameLst>
                                      </p:cBhvr>
                                      <p:to>
                                        <p:strVal val="visible"/>
                                      </p:to>
                                    </p:set>
                                    <p:animEffect transition="in" filter="blinds(horizontal)">
                                      <p:cBhvr>
                                        <p:cTn id="44" dur="500"/>
                                        <p:tgtEl>
                                          <p:spTgt spid="22"/>
                                        </p:tgtEl>
                                      </p:cBhvr>
                                    </p:animEffect>
                                  </p:childTnLst>
                                </p:cTn>
                              </p:par>
                            </p:childTnLst>
                          </p:cTn>
                        </p:par>
                      </p:childTnLst>
                    </p:cTn>
                  </p:par>
                  <p:par>
                    <p:cTn id="45" fill="hold">
                      <p:stCondLst>
                        <p:cond delay="indefinite"/>
                      </p:stCondLst>
                      <p:childTnLst>
                        <p:par>
                          <p:cTn id="46" fill="hold">
                            <p:stCondLst>
                              <p:cond delay="0"/>
                            </p:stCondLst>
                            <p:childTnLst>
                              <p:par>
                                <p:cTn id="47" presetID="3" presetClass="entr" presetSubtype="10" fill="hold" grpId="0" nodeType="clickEffect">
                                  <p:stCondLst>
                                    <p:cond delay="0"/>
                                  </p:stCondLst>
                                  <p:childTnLst>
                                    <p:set>
                                      <p:cBhvr>
                                        <p:cTn id="48" dur="1" fill="hold">
                                          <p:stCondLst>
                                            <p:cond delay="0"/>
                                          </p:stCondLst>
                                        </p:cTn>
                                        <p:tgtEl>
                                          <p:spTgt spid="23"/>
                                        </p:tgtEl>
                                        <p:attrNameLst>
                                          <p:attrName>style.visibility</p:attrName>
                                        </p:attrNameLst>
                                      </p:cBhvr>
                                      <p:to>
                                        <p:strVal val="visible"/>
                                      </p:to>
                                    </p:set>
                                    <p:animEffect transition="in" filter="blinds(horizontal)">
                                      <p:cBhvr>
                                        <p:cTn id="49"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p:bldP spid="18" grpId="0"/>
      <p:bldP spid="19" grpId="0"/>
      <p:bldP spid="14" grpId="0"/>
      <p:bldP spid="20" grpId="0"/>
      <p:bldP spid="22" grpId="0" animBg="1"/>
      <p:bldP spid="23"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1" name="文本框 10"/>
          <p:cNvSpPr txBox="1"/>
          <p:nvPr/>
        </p:nvSpPr>
        <p:spPr>
          <a:xfrm>
            <a:off x="98425" y="99695"/>
            <a:ext cx="5629275" cy="306705"/>
          </a:xfrm>
          <a:prstGeom prst="rect">
            <a:avLst/>
          </a:prstGeom>
          <a:noFill/>
        </p:spPr>
        <p:txBody>
          <a:bodyPr wrap="square" rtlCol="0">
            <a:spAutoFit/>
          </a:bodyPr>
          <a:p>
            <a:pPr algn="ctr"/>
            <a:r>
              <a:rPr lang="zh-CN" altLang="en-US" sz="1400">
                <a:solidFill>
                  <a:srgbClr val="BEBEBE"/>
                </a:solidFill>
              </a:rPr>
              <a:t>《机器人</a:t>
            </a:r>
            <a:r>
              <a:rPr lang="en-US" altLang="zh-CN" sz="1400">
                <a:solidFill>
                  <a:srgbClr val="BEBEBE"/>
                </a:solidFill>
              </a:rPr>
              <a:t>SLAM</a:t>
            </a:r>
            <a:r>
              <a:rPr lang="zh-CN" altLang="en-US" sz="1400">
                <a:solidFill>
                  <a:srgbClr val="BEBEBE"/>
                </a:solidFill>
              </a:rPr>
              <a:t>导航：核心技术与实战》</a:t>
            </a:r>
            <a:r>
              <a:rPr lang="en-US" altLang="zh-CN" sz="1400">
                <a:solidFill>
                  <a:srgbClr val="BEBEBE"/>
                </a:solidFill>
              </a:rPr>
              <a:t>    </a:t>
            </a:r>
            <a:r>
              <a:rPr lang="zh-CN" altLang="en-US" sz="1400">
                <a:solidFill>
                  <a:srgbClr val="BEBEBE"/>
                </a:solidFill>
              </a:rPr>
              <a:t>张虎</a:t>
            </a:r>
            <a:r>
              <a:rPr lang="en-US" altLang="zh-CN" sz="1400">
                <a:solidFill>
                  <a:srgbClr val="BEBEBE"/>
                </a:solidFill>
              </a:rPr>
              <a:t> </a:t>
            </a:r>
            <a:r>
              <a:rPr lang="zh-CN" altLang="en-US" sz="1400">
                <a:solidFill>
                  <a:srgbClr val="BEBEBE"/>
                </a:solidFill>
              </a:rPr>
              <a:t>著</a:t>
            </a:r>
            <a:r>
              <a:rPr lang="en-US" altLang="zh-CN" sz="1400">
                <a:solidFill>
                  <a:srgbClr val="BEBEBE"/>
                </a:solidFill>
              </a:rPr>
              <a:t>    </a:t>
            </a:r>
            <a:r>
              <a:rPr lang="zh-CN" altLang="en-US" sz="1400">
                <a:solidFill>
                  <a:srgbClr val="BEBEBE"/>
                </a:solidFill>
              </a:rPr>
              <a:t>机械工业出版社</a:t>
            </a:r>
            <a:endParaRPr lang="zh-CN" altLang="en-US" sz="1400">
              <a:solidFill>
                <a:srgbClr val="BEBEBE"/>
              </a:solidFill>
            </a:endParaRPr>
          </a:p>
        </p:txBody>
      </p:sp>
      <p:sp>
        <p:nvSpPr>
          <p:cNvPr id="15" name="副标题 2"/>
          <p:cNvSpPr>
            <a:spLocks noGrp="1"/>
          </p:cNvSpPr>
          <p:nvPr>
            <p:custDataLst>
              <p:tags r:id="rId2"/>
            </p:custDataLst>
          </p:nvPr>
        </p:nvSpPr>
        <p:spPr>
          <a:xfrm>
            <a:off x="9103360" y="6446520"/>
            <a:ext cx="3028950" cy="344170"/>
          </a:xfrm>
          <a:prstGeom prst="rect">
            <a:avLst/>
          </a:prstGeom>
        </p:spPr>
        <p:txBody>
          <a:bodyPr vert="horz" lIns="90000" tIns="46800" rIns="90000" bIns="46800"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a:solidFill>
                  <a:schemeClr val="bg1">
                    <a:lumMod val="85000"/>
                  </a:schemeClr>
                </a:solidFill>
              </a:rPr>
              <a:t>课件下载：</a:t>
            </a:r>
            <a:r>
              <a:rPr lang="en-US" altLang="zh-CN" sz="1400">
                <a:solidFill>
                  <a:schemeClr val="bg1">
                    <a:lumMod val="85000"/>
                  </a:schemeClr>
                </a:solidFill>
              </a:rPr>
              <a:t>www.xiihoo.com</a:t>
            </a:r>
            <a:endParaRPr lang="en-US" altLang="zh-CN" sz="1400">
              <a:solidFill>
                <a:schemeClr val="bg1">
                  <a:lumMod val="85000"/>
                </a:schemeClr>
              </a:solidFill>
            </a:endParaRPr>
          </a:p>
        </p:txBody>
      </p:sp>
      <p:sp>
        <p:nvSpPr>
          <p:cNvPr id="13" name="文本框 12"/>
          <p:cNvSpPr txBox="1"/>
          <p:nvPr>
            <p:custDataLst>
              <p:tags r:id="rId3"/>
            </p:custDataLst>
          </p:nvPr>
        </p:nvSpPr>
        <p:spPr>
          <a:xfrm>
            <a:off x="213360" y="6465570"/>
            <a:ext cx="924560" cy="306705"/>
          </a:xfrm>
          <a:prstGeom prst="rect">
            <a:avLst/>
          </a:prstGeom>
          <a:noFill/>
        </p:spPr>
        <p:txBody>
          <a:bodyPr wrap="square" rtlCol="0">
            <a:spAutoFit/>
          </a:bodyPr>
          <a:p>
            <a:pPr algn="l"/>
            <a:r>
              <a:rPr lang="en-US" altLang="zh-CN" sz="1400" spc="200">
                <a:solidFill>
                  <a:schemeClr val="bg1">
                    <a:lumMod val="85000"/>
                  </a:schemeClr>
                </a:solidFill>
                <a:latin typeface="Arial" panose="020B0604020202020204" pitchFamily="34" charset="0"/>
                <a:ea typeface="微软雅黑" panose="020B0503020204020204" pitchFamily="34" charset="-122"/>
              </a:rPr>
              <a:t>13</a:t>
            </a:r>
            <a:r>
              <a:rPr lang="zh-CN" altLang="en-US" sz="1400" spc="200">
                <a:solidFill>
                  <a:schemeClr val="bg1">
                    <a:lumMod val="85000"/>
                  </a:schemeClr>
                </a:solidFill>
                <a:latin typeface="Arial" panose="020B0604020202020204" pitchFamily="34" charset="0"/>
                <a:ea typeface="微软雅黑" panose="020B0503020204020204" pitchFamily="34" charset="-122"/>
              </a:rPr>
              <a:t>/</a:t>
            </a:r>
            <a:r>
              <a:rPr lang="en-US" altLang="zh-CN" sz="1400" spc="200">
                <a:solidFill>
                  <a:schemeClr val="bg1">
                    <a:lumMod val="85000"/>
                  </a:schemeClr>
                </a:solidFill>
                <a:latin typeface="Arial" panose="020B0604020202020204" pitchFamily="34" charset="0"/>
                <a:ea typeface="微软雅黑" panose="020B0503020204020204" pitchFamily="34" charset="-122"/>
                <a:sym typeface="+mn-ea"/>
              </a:rPr>
              <a:t>56</a:t>
            </a:r>
            <a:endParaRPr lang="en-US" sz="1400" spc="200">
              <a:solidFill>
                <a:schemeClr val="bg1">
                  <a:lumMod val="85000"/>
                </a:schemeClr>
              </a:solidFill>
              <a:latin typeface="Arial" panose="020B0604020202020204" pitchFamily="34" charset="0"/>
              <a:ea typeface="微软雅黑" panose="020B0503020204020204" pitchFamily="34" charset="-122"/>
            </a:endParaRPr>
          </a:p>
        </p:txBody>
      </p:sp>
      <p:sp>
        <p:nvSpPr>
          <p:cNvPr id="2" name="标题 1"/>
          <p:cNvSpPr>
            <a:spLocks noGrp="1"/>
          </p:cNvSpPr>
          <p:nvPr>
            <p:ph type="ctrTitle"/>
            <p:custDataLst>
              <p:tags r:id="rId4"/>
            </p:custDataLst>
          </p:nvPr>
        </p:nvSpPr>
        <p:spPr>
          <a:xfrm>
            <a:off x="232410" y="597535"/>
            <a:ext cx="3545840" cy="496570"/>
          </a:xfrm>
        </p:spPr>
        <p:txBody>
          <a:bodyPr>
            <a:noAutofit/>
          </a:bodyPr>
          <a:p>
            <a:pPr algn="l"/>
            <a:r>
              <a:rPr lang="en-US" altLang="zh-CN" sz="2000">
                <a:solidFill>
                  <a:schemeClr val="accent1">
                    <a:lumMod val="60000"/>
                    <a:lumOff val="40000"/>
                  </a:schemeClr>
                </a:solidFill>
                <a:sym typeface="+mn-ea"/>
              </a:rPr>
              <a:t>6</a:t>
            </a:r>
            <a:r>
              <a:rPr lang="zh-CN" altLang="en-US" sz="2000">
                <a:solidFill>
                  <a:schemeClr val="accent1">
                    <a:lumMod val="60000"/>
                    <a:lumOff val="40000"/>
                  </a:schemeClr>
                </a:solidFill>
                <a:sym typeface="+mn-ea"/>
              </a:rPr>
              <a:t>.1 </a:t>
            </a:r>
            <a:r>
              <a:rPr lang="zh-CN" altLang="en-US" sz="2000">
                <a:solidFill>
                  <a:srgbClr val="9CC2F0"/>
                </a:solidFill>
                <a:sym typeface="+mn-ea"/>
              </a:rPr>
              <a:t>底盘运动学模型</a:t>
            </a:r>
            <a:endParaRPr lang="zh-CN" altLang="en-US" sz="2000">
              <a:solidFill>
                <a:srgbClr val="9CC2F0"/>
              </a:solidFill>
            </a:endParaRPr>
          </a:p>
        </p:txBody>
      </p:sp>
      <p:sp>
        <p:nvSpPr>
          <p:cNvPr id="28" name="文本框 27"/>
          <p:cNvSpPr txBox="1"/>
          <p:nvPr>
            <p:custDataLst>
              <p:tags r:id="rId5"/>
            </p:custDataLst>
          </p:nvPr>
        </p:nvSpPr>
        <p:spPr>
          <a:xfrm>
            <a:off x="6555740" y="99695"/>
            <a:ext cx="5419090" cy="306705"/>
          </a:xfrm>
          <a:prstGeom prst="rect">
            <a:avLst/>
          </a:prstGeom>
          <a:noFill/>
        </p:spPr>
        <p:txBody>
          <a:bodyPr wrap="square" rtlCol="0">
            <a:spAutoFit/>
          </a:bodyPr>
          <a:p>
            <a:pPr algn="r"/>
            <a:r>
              <a:rPr lang="zh-CN" altLang="en-US" sz="1400">
                <a:solidFill>
                  <a:srgbClr val="FF0000"/>
                </a:solidFill>
                <a:sym typeface="+mn-ea"/>
              </a:rPr>
              <a:t>（第</a:t>
            </a:r>
            <a:r>
              <a:rPr lang="en-US" altLang="zh-CN" sz="1400">
                <a:solidFill>
                  <a:srgbClr val="FF0000"/>
                </a:solidFill>
                <a:sym typeface="+mn-ea"/>
              </a:rPr>
              <a:t>1</a:t>
            </a:r>
            <a:r>
              <a:rPr lang="zh-CN" altLang="en-US" sz="1400">
                <a:solidFill>
                  <a:srgbClr val="FF0000"/>
                </a:solidFill>
                <a:sym typeface="+mn-ea"/>
              </a:rPr>
              <a:t>季）</a:t>
            </a:r>
            <a:r>
              <a:rPr lang="zh-CN" altLang="en-US" sz="1400">
                <a:solidFill>
                  <a:schemeClr val="bg1"/>
                </a:solidFill>
                <a:sym typeface="+mn-ea"/>
              </a:rPr>
              <a:t>第</a:t>
            </a:r>
            <a:r>
              <a:rPr lang="en-US" altLang="zh-CN" sz="1400">
                <a:solidFill>
                  <a:schemeClr val="bg1"/>
                </a:solidFill>
                <a:sym typeface="+mn-ea"/>
              </a:rPr>
              <a:t>6</a:t>
            </a:r>
            <a:r>
              <a:rPr lang="zh-CN" altLang="en-US" sz="1400">
                <a:solidFill>
                  <a:schemeClr val="bg1"/>
                </a:solidFill>
                <a:sym typeface="+mn-ea"/>
              </a:rPr>
              <a:t>章：机器人底盘</a:t>
            </a:r>
            <a:endParaRPr lang="zh-CN" altLang="en-US" sz="1400">
              <a:solidFill>
                <a:schemeClr val="bg1"/>
              </a:solidFill>
            </a:endParaRPr>
          </a:p>
        </p:txBody>
      </p:sp>
      <p:sp>
        <p:nvSpPr>
          <p:cNvPr id="4" name="标题 1"/>
          <p:cNvSpPr>
            <a:spLocks noGrp="1"/>
          </p:cNvSpPr>
          <p:nvPr>
            <p:custDataLst>
              <p:tags r:id="rId6"/>
            </p:custDataLst>
          </p:nvPr>
        </p:nvSpPr>
        <p:spPr>
          <a:xfrm>
            <a:off x="1750695" y="1511935"/>
            <a:ext cx="8116570" cy="429260"/>
          </a:xfrm>
          <a:prstGeom prst="rect">
            <a:avLst/>
          </a:prstGeom>
        </p:spPr>
        <p:txBody>
          <a:bodyPr vert="horz" lIns="90000" tIns="46800" rIns="90000" bIns="46800" rtlCol="0" anchor="b" anchorCtr="0">
            <a:noAutofit/>
          </a:bodyPr>
          <a:lstStyle>
            <a:lvl1pPr algn="ctr" defTabSz="914400" rtl="0" eaLnBrk="1" fontAlgn="auto" latinLnBrk="0" hangingPunct="1">
              <a:lnSpc>
                <a:spcPct val="100000"/>
              </a:lnSpc>
              <a:spcBef>
                <a:spcPct val="0"/>
              </a:spcBef>
              <a:buNone/>
              <a:defRPr sz="60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a:lstStyle>
          <a:p>
            <a:pPr indent="0">
              <a:lnSpc>
                <a:spcPct val="150000"/>
              </a:lnSpc>
            </a:pPr>
            <a:r>
              <a:rPr lang="zh-CN" altLang="en-US" sz="1600">
                <a:solidFill>
                  <a:srgbClr val="FFFF00"/>
                </a:solidFill>
                <a:sym typeface="+mn-ea"/>
              </a:rPr>
              <a:t>②</a:t>
            </a:r>
            <a:r>
              <a:rPr lang="en-US" altLang="zh-CN" sz="1600">
                <a:solidFill>
                  <a:srgbClr val="FFFF00"/>
                </a:solidFill>
                <a:sym typeface="+mn-ea"/>
              </a:rPr>
              <a:t> </a:t>
            </a:r>
            <a:r>
              <a:rPr lang="zh-CN" altLang="en-US" sz="1600">
                <a:solidFill>
                  <a:srgbClr val="FFFF00"/>
                </a:solidFill>
                <a:sym typeface="+mn-ea"/>
              </a:rPr>
              <a:t>多个</a:t>
            </a:r>
            <a:r>
              <a:rPr lang="zh-CN" altLang="en-US" sz="1600" u="sng">
                <a:solidFill>
                  <a:srgbClr val="FF0000"/>
                </a:solidFill>
                <a:sym typeface="+mn-ea"/>
              </a:rPr>
              <a:t>轮子</a:t>
            </a:r>
            <a:r>
              <a:rPr lang="zh-CN" altLang="en-US" sz="1600">
                <a:solidFill>
                  <a:srgbClr val="FFFF00"/>
                </a:solidFill>
                <a:sym typeface="+mn-ea"/>
              </a:rPr>
              <a:t>是如何驱动物体运动的？</a:t>
            </a:r>
            <a:endParaRPr lang="zh-CN" altLang="en-US" sz="1600">
              <a:solidFill>
                <a:srgbClr val="FFFF00"/>
              </a:solidFill>
            </a:endParaRPr>
          </a:p>
        </p:txBody>
      </p:sp>
      <p:sp>
        <p:nvSpPr>
          <p:cNvPr id="19" name="标题 1"/>
          <p:cNvSpPr>
            <a:spLocks noGrp="1"/>
          </p:cNvSpPr>
          <p:nvPr>
            <p:custDataLst>
              <p:tags r:id="rId7"/>
            </p:custDataLst>
          </p:nvPr>
        </p:nvSpPr>
        <p:spPr>
          <a:xfrm>
            <a:off x="702945" y="4507230"/>
            <a:ext cx="2597785" cy="1513205"/>
          </a:xfrm>
          <a:prstGeom prst="rect">
            <a:avLst/>
          </a:prstGeom>
        </p:spPr>
        <p:txBody>
          <a:bodyPr vert="horz" lIns="90000" tIns="46800" rIns="90000" bIns="46800" rtlCol="0" anchor="b" anchorCtr="0">
            <a:noAutofit/>
          </a:bodyPr>
          <a:lstStyle>
            <a:lvl1pPr algn="ctr" defTabSz="914400" rtl="0" eaLnBrk="1" fontAlgn="auto" latinLnBrk="0" hangingPunct="1">
              <a:lnSpc>
                <a:spcPct val="100000"/>
              </a:lnSpc>
              <a:spcBef>
                <a:spcPct val="0"/>
              </a:spcBef>
              <a:buNone/>
              <a:defRPr sz="60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a:lstStyle>
          <a:p>
            <a:pPr indent="0">
              <a:lnSpc>
                <a:spcPct val="150000"/>
              </a:lnSpc>
            </a:pPr>
            <a:r>
              <a:rPr lang="en-US" altLang="zh-CN" sz="1600">
                <a:solidFill>
                  <a:srgbClr val="FFFF00"/>
                </a:solidFill>
              </a:rPr>
              <a:t>*</a:t>
            </a:r>
            <a:r>
              <a:rPr lang="zh-CN" altLang="en-US" sz="1600">
                <a:solidFill>
                  <a:srgbClr val="FFFF00"/>
                </a:solidFill>
              </a:rPr>
              <a:t>独轮车如何转弯？</a:t>
            </a:r>
            <a:endParaRPr lang="zh-CN" altLang="en-US" sz="1600">
              <a:solidFill>
                <a:srgbClr val="FFFF00"/>
              </a:solidFill>
            </a:endParaRPr>
          </a:p>
          <a:p>
            <a:pPr indent="0" algn="l">
              <a:lnSpc>
                <a:spcPct val="150000"/>
              </a:lnSpc>
            </a:pPr>
            <a:r>
              <a:rPr lang="en-US" altLang="zh-CN" sz="1600">
                <a:solidFill>
                  <a:srgbClr val="FFFF00"/>
                </a:solidFill>
              </a:rPr>
              <a:t>       </a:t>
            </a:r>
            <a:r>
              <a:rPr lang="zh-CN" altLang="en-US" sz="1600">
                <a:solidFill>
                  <a:srgbClr val="FFFF00"/>
                </a:solidFill>
              </a:rPr>
              <a:t>①扭动身体</a:t>
            </a:r>
            <a:endParaRPr lang="zh-CN" altLang="en-US" sz="1600">
              <a:solidFill>
                <a:srgbClr val="FFFF00"/>
              </a:solidFill>
            </a:endParaRPr>
          </a:p>
          <a:p>
            <a:pPr indent="0" algn="l">
              <a:lnSpc>
                <a:spcPct val="150000"/>
              </a:lnSpc>
            </a:pPr>
            <a:r>
              <a:rPr lang="en-US" altLang="zh-CN" sz="1600">
                <a:solidFill>
                  <a:srgbClr val="FFFF00"/>
                </a:solidFill>
              </a:rPr>
              <a:t>       </a:t>
            </a:r>
            <a:r>
              <a:rPr lang="zh-CN" altLang="en-US" sz="1600">
                <a:solidFill>
                  <a:srgbClr val="FFFF00"/>
                </a:solidFill>
              </a:rPr>
              <a:t>②倾斜身体</a:t>
            </a:r>
            <a:endParaRPr lang="zh-CN" altLang="en-US" sz="1600">
              <a:solidFill>
                <a:srgbClr val="FFFF00"/>
              </a:solidFill>
            </a:endParaRPr>
          </a:p>
          <a:p>
            <a:pPr indent="0" algn="l">
              <a:lnSpc>
                <a:spcPct val="150000"/>
              </a:lnSpc>
            </a:pPr>
            <a:r>
              <a:rPr lang="en-US" altLang="zh-CN" sz="1600">
                <a:solidFill>
                  <a:srgbClr val="FFFF00"/>
                </a:solidFill>
              </a:rPr>
              <a:t>       </a:t>
            </a:r>
            <a:r>
              <a:rPr lang="zh-CN" altLang="en-US" sz="1600">
                <a:solidFill>
                  <a:srgbClr val="FFFF00"/>
                </a:solidFill>
              </a:rPr>
              <a:t>③用脚蹬地</a:t>
            </a:r>
            <a:endParaRPr lang="zh-CN" altLang="en-US" sz="1600">
              <a:solidFill>
                <a:srgbClr val="FFFF00"/>
              </a:solidFill>
            </a:endParaRPr>
          </a:p>
        </p:txBody>
      </p:sp>
      <p:pic>
        <p:nvPicPr>
          <p:cNvPr id="5" name="图片 4"/>
          <p:cNvPicPr>
            <a:picLocks noChangeAspect="1"/>
          </p:cNvPicPr>
          <p:nvPr>
            <p:custDataLst>
              <p:tags r:id="rId8"/>
            </p:custDataLst>
          </p:nvPr>
        </p:nvPicPr>
        <p:blipFill>
          <a:blip r:embed="rId9"/>
          <a:stretch>
            <a:fillRect/>
          </a:stretch>
        </p:blipFill>
        <p:spPr>
          <a:xfrm>
            <a:off x="893445" y="2101850"/>
            <a:ext cx="2093595" cy="2324100"/>
          </a:xfrm>
          <a:prstGeom prst="rect">
            <a:avLst/>
          </a:prstGeom>
        </p:spPr>
      </p:pic>
      <p:pic>
        <p:nvPicPr>
          <p:cNvPr id="6" name="图片 5"/>
          <p:cNvPicPr>
            <a:picLocks noChangeAspect="1"/>
          </p:cNvPicPr>
          <p:nvPr/>
        </p:nvPicPr>
        <p:blipFill>
          <a:blip r:embed="rId10"/>
          <a:stretch>
            <a:fillRect/>
          </a:stretch>
        </p:blipFill>
        <p:spPr>
          <a:xfrm>
            <a:off x="3606800" y="2101850"/>
            <a:ext cx="1941195" cy="2338705"/>
          </a:xfrm>
          <a:prstGeom prst="rect">
            <a:avLst/>
          </a:prstGeom>
        </p:spPr>
      </p:pic>
      <p:sp>
        <p:nvSpPr>
          <p:cNvPr id="7" name="圆角矩形 6"/>
          <p:cNvSpPr/>
          <p:nvPr/>
        </p:nvSpPr>
        <p:spPr>
          <a:xfrm>
            <a:off x="2207260" y="6066155"/>
            <a:ext cx="4055745" cy="534670"/>
          </a:xfrm>
          <a:prstGeom prst="round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标题 1"/>
          <p:cNvSpPr>
            <a:spLocks noGrp="1"/>
          </p:cNvSpPr>
          <p:nvPr>
            <p:custDataLst>
              <p:tags r:id="rId11"/>
            </p:custDataLst>
          </p:nvPr>
        </p:nvSpPr>
        <p:spPr>
          <a:xfrm>
            <a:off x="2134870" y="6104890"/>
            <a:ext cx="4128135" cy="429260"/>
          </a:xfrm>
          <a:prstGeom prst="rect">
            <a:avLst/>
          </a:prstGeom>
        </p:spPr>
        <p:txBody>
          <a:bodyPr vert="horz" lIns="90000" tIns="46800" rIns="90000" bIns="46800" rtlCol="0" anchor="b" anchorCtr="0">
            <a:noAutofit/>
          </a:bodyPr>
          <a:lstStyle>
            <a:lvl1pPr algn="ctr" defTabSz="914400" rtl="0" eaLnBrk="1" fontAlgn="auto" latinLnBrk="0" hangingPunct="1">
              <a:lnSpc>
                <a:spcPct val="100000"/>
              </a:lnSpc>
              <a:spcBef>
                <a:spcPct val="0"/>
              </a:spcBef>
              <a:buNone/>
              <a:defRPr sz="60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a:lstStyle>
          <a:p>
            <a:pPr indent="0">
              <a:lnSpc>
                <a:spcPct val="150000"/>
              </a:lnSpc>
            </a:pPr>
            <a:r>
              <a:rPr lang="zh-CN" altLang="en-US" sz="1600">
                <a:solidFill>
                  <a:srgbClr val="FFFF00"/>
                </a:solidFill>
              </a:rPr>
              <a:t>轮子上所受的摩擦力，是把双刃剑</a:t>
            </a:r>
            <a:endParaRPr lang="zh-CN" altLang="en-US" sz="1600">
              <a:solidFill>
                <a:srgbClr val="FFFF00"/>
              </a:solidFill>
            </a:endParaRPr>
          </a:p>
        </p:txBody>
      </p:sp>
      <p:cxnSp>
        <p:nvCxnSpPr>
          <p:cNvPr id="9" name="直接箭头连接符 8"/>
          <p:cNvCxnSpPr>
            <a:stCxn id="7" idx="3"/>
          </p:cNvCxnSpPr>
          <p:nvPr/>
        </p:nvCxnSpPr>
        <p:spPr>
          <a:xfrm flipV="1">
            <a:off x="6263005" y="6153150"/>
            <a:ext cx="299720" cy="18034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4" name="标题 1"/>
          <p:cNvSpPr>
            <a:spLocks noGrp="1"/>
          </p:cNvSpPr>
          <p:nvPr>
            <p:custDataLst>
              <p:tags r:id="rId12"/>
            </p:custDataLst>
          </p:nvPr>
        </p:nvSpPr>
        <p:spPr>
          <a:xfrm>
            <a:off x="6487795" y="5810250"/>
            <a:ext cx="2388870" cy="429260"/>
          </a:xfrm>
          <a:prstGeom prst="rect">
            <a:avLst/>
          </a:prstGeom>
        </p:spPr>
        <p:txBody>
          <a:bodyPr vert="horz" lIns="90000" tIns="46800" rIns="90000" bIns="46800" rtlCol="0" anchor="b" anchorCtr="0">
            <a:noAutofit/>
          </a:bodyPr>
          <a:lstStyle>
            <a:lvl1pPr algn="ctr" defTabSz="914400" rtl="0" eaLnBrk="1" fontAlgn="auto" latinLnBrk="0" hangingPunct="1">
              <a:lnSpc>
                <a:spcPct val="100000"/>
              </a:lnSpc>
              <a:spcBef>
                <a:spcPct val="0"/>
              </a:spcBef>
              <a:buNone/>
              <a:defRPr sz="60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a:lstStyle>
          <a:p>
            <a:pPr indent="0">
              <a:lnSpc>
                <a:spcPct val="150000"/>
              </a:lnSpc>
            </a:pPr>
            <a:r>
              <a:rPr lang="zh-CN" altLang="en-US" sz="1600">
                <a:solidFill>
                  <a:srgbClr val="FFFF00"/>
                </a:solidFill>
              </a:rPr>
              <a:t>利用有用的摩擦力</a:t>
            </a:r>
            <a:endParaRPr lang="zh-CN" altLang="en-US" sz="1600">
              <a:solidFill>
                <a:srgbClr val="FFFF00"/>
              </a:solidFill>
            </a:endParaRPr>
          </a:p>
        </p:txBody>
      </p:sp>
      <p:cxnSp>
        <p:nvCxnSpPr>
          <p:cNvPr id="25" name="直接箭头连接符 24"/>
          <p:cNvCxnSpPr/>
          <p:nvPr/>
        </p:nvCxnSpPr>
        <p:spPr>
          <a:xfrm>
            <a:off x="6263005" y="6333490"/>
            <a:ext cx="315595" cy="15938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6" name="标题 1"/>
          <p:cNvSpPr>
            <a:spLocks noGrp="1"/>
          </p:cNvSpPr>
          <p:nvPr>
            <p:custDataLst>
              <p:tags r:id="rId13"/>
            </p:custDataLst>
          </p:nvPr>
        </p:nvSpPr>
        <p:spPr>
          <a:xfrm>
            <a:off x="6481445" y="6257290"/>
            <a:ext cx="2388870" cy="429260"/>
          </a:xfrm>
          <a:prstGeom prst="rect">
            <a:avLst/>
          </a:prstGeom>
        </p:spPr>
        <p:txBody>
          <a:bodyPr vert="horz" lIns="90000" tIns="46800" rIns="90000" bIns="46800" rtlCol="0" anchor="b" anchorCtr="0">
            <a:noAutofit/>
          </a:bodyPr>
          <a:lstStyle>
            <a:lvl1pPr algn="ctr" defTabSz="914400" rtl="0" eaLnBrk="1" fontAlgn="auto" latinLnBrk="0" hangingPunct="1">
              <a:lnSpc>
                <a:spcPct val="100000"/>
              </a:lnSpc>
              <a:spcBef>
                <a:spcPct val="0"/>
              </a:spcBef>
              <a:buNone/>
              <a:defRPr sz="60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a:lstStyle>
          <a:p>
            <a:pPr indent="0">
              <a:lnSpc>
                <a:spcPct val="150000"/>
              </a:lnSpc>
            </a:pPr>
            <a:r>
              <a:rPr lang="zh-CN" altLang="en-US" sz="1600">
                <a:solidFill>
                  <a:srgbClr val="FFFF00"/>
                </a:solidFill>
              </a:rPr>
              <a:t>规避无用的摩擦力</a:t>
            </a:r>
            <a:endParaRPr lang="zh-CN" altLang="en-US" sz="1600">
              <a:solidFill>
                <a:srgbClr val="FFFF00"/>
              </a:solidFill>
            </a:endParaRPr>
          </a:p>
        </p:txBody>
      </p:sp>
      <p:pic>
        <p:nvPicPr>
          <p:cNvPr id="27" name="图片 26"/>
          <p:cNvPicPr>
            <a:picLocks noChangeAspect="1"/>
          </p:cNvPicPr>
          <p:nvPr/>
        </p:nvPicPr>
        <p:blipFill>
          <a:blip r:embed="rId14"/>
          <a:stretch>
            <a:fillRect/>
          </a:stretch>
        </p:blipFill>
        <p:spPr>
          <a:xfrm>
            <a:off x="6022975" y="2208530"/>
            <a:ext cx="3004185" cy="2143125"/>
          </a:xfrm>
          <a:prstGeom prst="rect">
            <a:avLst/>
          </a:prstGeom>
        </p:spPr>
      </p:pic>
      <p:pic>
        <p:nvPicPr>
          <p:cNvPr id="29" name="图片 28"/>
          <p:cNvPicPr>
            <a:picLocks noChangeAspect="1"/>
          </p:cNvPicPr>
          <p:nvPr/>
        </p:nvPicPr>
        <p:blipFill>
          <a:blip r:embed="rId15"/>
          <a:stretch>
            <a:fillRect/>
          </a:stretch>
        </p:blipFill>
        <p:spPr>
          <a:xfrm>
            <a:off x="9531350" y="2016760"/>
            <a:ext cx="2173605" cy="2414270"/>
          </a:xfrm>
          <a:prstGeom prst="rect">
            <a:avLst/>
          </a:prstGeom>
        </p:spPr>
      </p:pic>
      <p:sp>
        <p:nvSpPr>
          <p:cNvPr id="30" name="标题 1"/>
          <p:cNvSpPr>
            <a:spLocks noGrp="1"/>
          </p:cNvSpPr>
          <p:nvPr>
            <p:custDataLst>
              <p:tags r:id="rId16"/>
            </p:custDataLst>
          </p:nvPr>
        </p:nvSpPr>
        <p:spPr>
          <a:xfrm>
            <a:off x="3300730" y="4467860"/>
            <a:ext cx="2597785" cy="448310"/>
          </a:xfrm>
          <a:prstGeom prst="rect">
            <a:avLst/>
          </a:prstGeom>
        </p:spPr>
        <p:txBody>
          <a:bodyPr vert="horz" lIns="90000" tIns="46800" rIns="90000" bIns="46800" rtlCol="0" anchor="b" anchorCtr="0">
            <a:noAutofit/>
          </a:bodyPr>
          <a:lstStyle>
            <a:lvl1pPr algn="ctr" defTabSz="914400" rtl="0" eaLnBrk="1" fontAlgn="auto" latinLnBrk="0" hangingPunct="1">
              <a:lnSpc>
                <a:spcPct val="100000"/>
              </a:lnSpc>
              <a:spcBef>
                <a:spcPct val="0"/>
              </a:spcBef>
              <a:buNone/>
              <a:defRPr sz="60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a:lstStyle>
          <a:p>
            <a:pPr indent="0">
              <a:lnSpc>
                <a:spcPct val="150000"/>
              </a:lnSpc>
            </a:pPr>
            <a:r>
              <a:rPr lang="en-US" altLang="zh-CN" sz="1600">
                <a:solidFill>
                  <a:srgbClr val="FFFF00"/>
                </a:solidFill>
              </a:rPr>
              <a:t>*</a:t>
            </a:r>
            <a:r>
              <a:rPr lang="zh-CN" altLang="en-US" sz="1600">
                <a:solidFill>
                  <a:srgbClr val="FFFF00"/>
                </a:solidFill>
              </a:rPr>
              <a:t>自行车如何转弯？</a:t>
            </a:r>
            <a:endParaRPr lang="zh-CN" altLang="en-US" sz="1600">
              <a:solidFill>
                <a:srgbClr val="FFFF00"/>
              </a:solidFill>
            </a:endParaRPr>
          </a:p>
        </p:txBody>
      </p:sp>
      <p:sp>
        <p:nvSpPr>
          <p:cNvPr id="31" name="标题 1"/>
          <p:cNvSpPr>
            <a:spLocks noGrp="1"/>
          </p:cNvSpPr>
          <p:nvPr>
            <p:custDataLst>
              <p:tags r:id="rId17"/>
            </p:custDataLst>
          </p:nvPr>
        </p:nvSpPr>
        <p:spPr>
          <a:xfrm>
            <a:off x="6092190" y="4497705"/>
            <a:ext cx="2597785" cy="448310"/>
          </a:xfrm>
          <a:prstGeom prst="rect">
            <a:avLst/>
          </a:prstGeom>
        </p:spPr>
        <p:txBody>
          <a:bodyPr vert="horz" lIns="90000" tIns="46800" rIns="90000" bIns="46800" rtlCol="0" anchor="b" anchorCtr="0">
            <a:noAutofit/>
          </a:bodyPr>
          <a:lstStyle>
            <a:lvl1pPr algn="ctr" defTabSz="914400" rtl="0" eaLnBrk="1" fontAlgn="auto" latinLnBrk="0" hangingPunct="1">
              <a:lnSpc>
                <a:spcPct val="100000"/>
              </a:lnSpc>
              <a:spcBef>
                <a:spcPct val="0"/>
              </a:spcBef>
              <a:buNone/>
              <a:defRPr sz="60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a:lstStyle>
          <a:p>
            <a:pPr indent="0">
              <a:lnSpc>
                <a:spcPct val="150000"/>
              </a:lnSpc>
            </a:pPr>
            <a:r>
              <a:rPr lang="en-US" altLang="zh-CN" sz="1600">
                <a:solidFill>
                  <a:srgbClr val="FFFF00"/>
                </a:solidFill>
              </a:rPr>
              <a:t>*</a:t>
            </a:r>
            <a:r>
              <a:rPr lang="zh-CN" altLang="en-US" sz="1600">
                <a:solidFill>
                  <a:srgbClr val="FFFF00"/>
                </a:solidFill>
              </a:rPr>
              <a:t>汽车如何转弯？</a:t>
            </a:r>
            <a:endParaRPr lang="zh-CN" altLang="en-US" sz="1600">
              <a:solidFill>
                <a:srgbClr val="FFFF00"/>
              </a:solidFill>
            </a:endParaRPr>
          </a:p>
        </p:txBody>
      </p:sp>
      <p:sp>
        <p:nvSpPr>
          <p:cNvPr id="32" name="标题 1"/>
          <p:cNvSpPr>
            <a:spLocks noGrp="1"/>
          </p:cNvSpPr>
          <p:nvPr>
            <p:custDataLst>
              <p:tags r:id="rId18"/>
            </p:custDataLst>
          </p:nvPr>
        </p:nvSpPr>
        <p:spPr>
          <a:xfrm>
            <a:off x="9318625" y="4519930"/>
            <a:ext cx="2597785" cy="448310"/>
          </a:xfrm>
          <a:prstGeom prst="rect">
            <a:avLst/>
          </a:prstGeom>
        </p:spPr>
        <p:txBody>
          <a:bodyPr vert="horz" lIns="90000" tIns="46800" rIns="90000" bIns="46800" rtlCol="0" anchor="b" anchorCtr="0">
            <a:noAutofit/>
          </a:bodyPr>
          <a:lstStyle>
            <a:lvl1pPr algn="ctr" defTabSz="914400" rtl="0" eaLnBrk="1" fontAlgn="auto" latinLnBrk="0" hangingPunct="1">
              <a:lnSpc>
                <a:spcPct val="100000"/>
              </a:lnSpc>
              <a:spcBef>
                <a:spcPct val="0"/>
              </a:spcBef>
              <a:buNone/>
              <a:defRPr sz="60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a:lstStyle>
          <a:p>
            <a:pPr indent="0">
              <a:lnSpc>
                <a:spcPct val="150000"/>
              </a:lnSpc>
            </a:pPr>
            <a:r>
              <a:rPr lang="en-US" altLang="zh-CN" sz="1600">
                <a:solidFill>
                  <a:srgbClr val="FFFF00"/>
                </a:solidFill>
              </a:rPr>
              <a:t>*</a:t>
            </a:r>
            <a:r>
              <a:rPr lang="zh-CN" altLang="en-US" sz="1600">
                <a:solidFill>
                  <a:srgbClr val="FFFF00"/>
                </a:solidFill>
              </a:rPr>
              <a:t>平衡车如何转弯？</a:t>
            </a:r>
            <a:endParaRPr lang="zh-CN" altLang="en-US" sz="1600">
              <a:solidFill>
                <a:srgbClr val="FFFF00"/>
              </a:solidFill>
            </a:endParaRPr>
          </a:p>
        </p:txBody>
      </p:sp>
    </p:spTree>
    <p:custDataLst>
      <p:tags r:id="rId19"/>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blinds(horizontal)">
                                      <p:cBhvr>
                                        <p:cTn id="10" dur="500"/>
                                        <p:tgtEl>
                                          <p:spTgt spid="19"/>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blinds(horizontal)">
                                      <p:cBhvr>
                                        <p:cTn id="15" dur="500"/>
                                        <p:tgtEl>
                                          <p:spTgt spid="6"/>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30"/>
                                        </p:tgtEl>
                                        <p:attrNameLst>
                                          <p:attrName>style.visibility</p:attrName>
                                        </p:attrNameLst>
                                      </p:cBhvr>
                                      <p:to>
                                        <p:strVal val="visible"/>
                                      </p:to>
                                    </p:set>
                                    <p:animEffect transition="in" filter="blinds(horizontal)">
                                      <p:cBhvr>
                                        <p:cTn id="18" dur="500"/>
                                        <p:tgtEl>
                                          <p:spTgt spid="30"/>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nodeType="clickEffect">
                                  <p:stCondLst>
                                    <p:cond delay="0"/>
                                  </p:stCondLst>
                                  <p:childTnLst>
                                    <p:set>
                                      <p:cBhvr>
                                        <p:cTn id="22" dur="1" fill="hold">
                                          <p:stCondLst>
                                            <p:cond delay="0"/>
                                          </p:stCondLst>
                                        </p:cTn>
                                        <p:tgtEl>
                                          <p:spTgt spid="27"/>
                                        </p:tgtEl>
                                        <p:attrNameLst>
                                          <p:attrName>style.visibility</p:attrName>
                                        </p:attrNameLst>
                                      </p:cBhvr>
                                      <p:to>
                                        <p:strVal val="visible"/>
                                      </p:to>
                                    </p:set>
                                    <p:animEffect transition="in" filter="blinds(horizontal)">
                                      <p:cBhvr>
                                        <p:cTn id="23" dur="500"/>
                                        <p:tgtEl>
                                          <p:spTgt spid="27"/>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31"/>
                                        </p:tgtEl>
                                        <p:attrNameLst>
                                          <p:attrName>style.visibility</p:attrName>
                                        </p:attrNameLst>
                                      </p:cBhvr>
                                      <p:to>
                                        <p:strVal val="visible"/>
                                      </p:to>
                                    </p:set>
                                    <p:animEffect transition="in" filter="blinds(horizontal)">
                                      <p:cBhvr>
                                        <p:cTn id="26" dur="500"/>
                                        <p:tgtEl>
                                          <p:spTgt spid="31"/>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nodeType="clickEffect">
                                  <p:stCondLst>
                                    <p:cond delay="0"/>
                                  </p:stCondLst>
                                  <p:childTnLst>
                                    <p:set>
                                      <p:cBhvr>
                                        <p:cTn id="30" dur="1" fill="hold">
                                          <p:stCondLst>
                                            <p:cond delay="0"/>
                                          </p:stCondLst>
                                        </p:cTn>
                                        <p:tgtEl>
                                          <p:spTgt spid="29"/>
                                        </p:tgtEl>
                                        <p:attrNameLst>
                                          <p:attrName>style.visibility</p:attrName>
                                        </p:attrNameLst>
                                      </p:cBhvr>
                                      <p:to>
                                        <p:strVal val="visible"/>
                                      </p:to>
                                    </p:set>
                                    <p:animEffect transition="in" filter="blinds(horizontal)">
                                      <p:cBhvr>
                                        <p:cTn id="31" dur="500"/>
                                        <p:tgtEl>
                                          <p:spTgt spid="29"/>
                                        </p:tgtEl>
                                      </p:cBhvr>
                                    </p:animEffect>
                                  </p:childTnLst>
                                </p:cTn>
                              </p:par>
                              <p:par>
                                <p:cTn id="32" presetID="3" presetClass="entr" presetSubtype="10" fill="hold" grpId="0" nodeType="withEffect">
                                  <p:stCondLst>
                                    <p:cond delay="0"/>
                                  </p:stCondLst>
                                  <p:childTnLst>
                                    <p:set>
                                      <p:cBhvr>
                                        <p:cTn id="33" dur="1" fill="hold">
                                          <p:stCondLst>
                                            <p:cond delay="0"/>
                                          </p:stCondLst>
                                        </p:cTn>
                                        <p:tgtEl>
                                          <p:spTgt spid="32"/>
                                        </p:tgtEl>
                                        <p:attrNameLst>
                                          <p:attrName>style.visibility</p:attrName>
                                        </p:attrNameLst>
                                      </p:cBhvr>
                                      <p:to>
                                        <p:strVal val="visible"/>
                                      </p:to>
                                    </p:set>
                                    <p:animEffect transition="in" filter="blinds(horizontal)">
                                      <p:cBhvr>
                                        <p:cTn id="34" dur="500"/>
                                        <p:tgtEl>
                                          <p:spTgt spid="32"/>
                                        </p:tgtEl>
                                      </p:cBhvr>
                                    </p:animEffect>
                                  </p:childTnLst>
                                </p:cTn>
                              </p:par>
                            </p:childTnLst>
                          </p:cTn>
                        </p:par>
                      </p:childTnLst>
                    </p:cTn>
                  </p:par>
                  <p:par>
                    <p:cTn id="35" fill="hold">
                      <p:stCondLst>
                        <p:cond delay="indefinite"/>
                      </p:stCondLst>
                      <p:childTnLst>
                        <p:par>
                          <p:cTn id="36" fill="hold">
                            <p:stCondLst>
                              <p:cond delay="0"/>
                            </p:stCondLst>
                            <p:childTnLst>
                              <p:par>
                                <p:cTn id="37" presetID="3" presetClass="entr" presetSubtype="10" fill="hold" grpId="0" nodeType="clickEffect">
                                  <p:stCondLst>
                                    <p:cond delay="0"/>
                                  </p:stCondLst>
                                  <p:childTnLst>
                                    <p:set>
                                      <p:cBhvr>
                                        <p:cTn id="38" dur="1" fill="hold">
                                          <p:stCondLst>
                                            <p:cond delay="0"/>
                                          </p:stCondLst>
                                        </p:cTn>
                                        <p:tgtEl>
                                          <p:spTgt spid="7"/>
                                        </p:tgtEl>
                                        <p:attrNameLst>
                                          <p:attrName>style.visibility</p:attrName>
                                        </p:attrNameLst>
                                      </p:cBhvr>
                                      <p:to>
                                        <p:strVal val="visible"/>
                                      </p:to>
                                    </p:set>
                                    <p:animEffect transition="in" filter="blinds(horizontal)">
                                      <p:cBhvr>
                                        <p:cTn id="39" dur="500"/>
                                        <p:tgtEl>
                                          <p:spTgt spid="7"/>
                                        </p:tgtEl>
                                      </p:cBhvr>
                                    </p:animEffect>
                                  </p:childTnLst>
                                </p:cTn>
                              </p:par>
                              <p:par>
                                <p:cTn id="40" presetID="3" presetClass="entr" presetSubtype="10" fill="hold" grpId="0" nodeType="withEffect">
                                  <p:stCondLst>
                                    <p:cond delay="0"/>
                                  </p:stCondLst>
                                  <p:childTnLst>
                                    <p:set>
                                      <p:cBhvr>
                                        <p:cTn id="41" dur="1" fill="hold">
                                          <p:stCondLst>
                                            <p:cond delay="0"/>
                                          </p:stCondLst>
                                        </p:cTn>
                                        <p:tgtEl>
                                          <p:spTgt spid="8"/>
                                        </p:tgtEl>
                                        <p:attrNameLst>
                                          <p:attrName>style.visibility</p:attrName>
                                        </p:attrNameLst>
                                      </p:cBhvr>
                                      <p:to>
                                        <p:strVal val="visible"/>
                                      </p:to>
                                    </p:set>
                                    <p:animEffect transition="in" filter="blinds(horizontal)">
                                      <p:cBhvr>
                                        <p:cTn id="42" dur="500"/>
                                        <p:tgtEl>
                                          <p:spTgt spid="8"/>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nodeType="clickEffect">
                                  <p:stCondLst>
                                    <p:cond delay="0"/>
                                  </p:stCondLst>
                                  <p:childTnLst>
                                    <p:set>
                                      <p:cBhvr>
                                        <p:cTn id="46" dur="1" fill="hold">
                                          <p:stCondLst>
                                            <p:cond delay="0"/>
                                          </p:stCondLst>
                                        </p:cTn>
                                        <p:tgtEl>
                                          <p:spTgt spid="9"/>
                                        </p:tgtEl>
                                        <p:attrNameLst>
                                          <p:attrName>style.visibility</p:attrName>
                                        </p:attrNameLst>
                                      </p:cBhvr>
                                      <p:to>
                                        <p:strVal val="visible"/>
                                      </p:to>
                                    </p:set>
                                    <p:animEffect transition="in" filter="blinds(horizontal)">
                                      <p:cBhvr>
                                        <p:cTn id="47" dur="500"/>
                                        <p:tgtEl>
                                          <p:spTgt spid="9"/>
                                        </p:tgtEl>
                                      </p:cBhvr>
                                    </p:animEffect>
                                  </p:childTnLst>
                                </p:cTn>
                              </p:par>
                              <p:par>
                                <p:cTn id="48" presetID="3" presetClass="entr" presetSubtype="10" fill="hold" nodeType="withEffect">
                                  <p:stCondLst>
                                    <p:cond delay="0"/>
                                  </p:stCondLst>
                                  <p:childTnLst>
                                    <p:set>
                                      <p:cBhvr>
                                        <p:cTn id="49" dur="1" fill="hold">
                                          <p:stCondLst>
                                            <p:cond delay="0"/>
                                          </p:stCondLst>
                                        </p:cTn>
                                        <p:tgtEl>
                                          <p:spTgt spid="25"/>
                                        </p:tgtEl>
                                        <p:attrNameLst>
                                          <p:attrName>style.visibility</p:attrName>
                                        </p:attrNameLst>
                                      </p:cBhvr>
                                      <p:to>
                                        <p:strVal val="visible"/>
                                      </p:to>
                                    </p:set>
                                    <p:animEffect transition="in" filter="blinds(horizontal)">
                                      <p:cBhvr>
                                        <p:cTn id="50" dur="500"/>
                                        <p:tgtEl>
                                          <p:spTgt spid="25"/>
                                        </p:tgtEl>
                                      </p:cBhvr>
                                    </p:animEffect>
                                  </p:childTnLst>
                                </p:cTn>
                              </p:par>
                            </p:childTnLst>
                          </p:cTn>
                        </p:par>
                      </p:childTnLst>
                    </p:cTn>
                  </p:par>
                  <p:par>
                    <p:cTn id="51" fill="hold">
                      <p:stCondLst>
                        <p:cond delay="indefinite"/>
                      </p:stCondLst>
                      <p:childTnLst>
                        <p:par>
                          <p:cTn id="52" fill="hold">
                            <p:stCondLst>
                              <p:cond delay="0"/>
                            </p:stCondLst>
                            <p:childTnLst>
                              <p:par>
                                <p:cTn id="53" presetID="3" presetClass="entr" presetSubtype="10" fill="hold" grpId="0" nodeType="clickEffect">
                                  <p:stCondLst>
                                    <p:cond delay="0"/>
                                  </p:stCondLst>
                                  <p:childTnLst>
                                    <p:set>
                                      <p:cBhvr>
                                        <p:cTn id="54" dur="1" fill="hold">
                                          <p:stCondLst>
                                            <p:cond delay="0"/>
                                          </p:stCondLst>
                                        </p:cTn>
                                        <p:tgtEl>
                                          <p:spTgt spid="24"/>
                                        </p:tgtEl>
                                        <p:attrNameLst>
                                          <p:attrName>style.visibility</p:attrName>
                                        </p:attrNameLst>
                                      </p:cBhvr>
                                      <p:to>
                                        <p:strVal val="visible"/>
                                      </p:to>
                                    </p:set>
                                    <p:animEffect transition="in" filter="blinds(horizontal)">
                                      <p:cBhvr>
                                        <p:cTn id="55" dur="500"/>
                                        <p:tgtEl>
                                          <p:spTgt spid="24"/>
                                        </p:tgtEl>
                                      </p:cBhvr>
                                    </p:animEffect>
                                  </p:childTnLst>
                                </p:cTn>
                              </p:par>
                            </p:childTnLst>
                          </p:cTn>
                        </p:par>
                      </p:childTnLst>
                    </p:cTn>
                  </p:par>
                  <p:par>
                    <p:cTn id="56" fill="hold">
                      <p:stCondLst>
                        <p:cond delay="indefinite"/>
                      </p:stCondLst>
                      <p:childTnLst>
                        <p:par>
                          <p:cTn id="57" fill="hold">
                            <p:stCondLst>
                              <p:cond delay="0"/>
                            </p:stCondLst>
                            <p:childTnLst>
                              <p:par>
                                <p:cTn id="58" presetID="3" presetClass="entr" presetSubtype="10" fill="hold" grpId="0" nodeType="clickEffect">
                                  <p:stCondLst>
                                    <p:cond delay="0"/>
                                  </p:stCondLst>
                                  <p:childTnLst>
                                    <p:set>
                                      <p:cBhvr>
                                        <p:cTn id="59" dur="1" fill="hold">
                                          <p:stCondLst>
                                            <p:cond delay="0"/>
                                          </p:stCondLst>
                                        </p:cTn>
                                        <p:tgtEl>
                                          <p:spTgt spid="26"/>
                                        </p:tgtEl>
                                        <p:attrNameLst>
                                          <p:attrName>style.visibility</p:attrName>
                                        </p:attrNameLst>
                                      </p:cBhvr>
                                      <p:to>
                                        <p:strVal val="visible"/>
                                      </p:to>
                                    </p:set>
                                    <p:animEffect transition="in" filter="blinds(horizontal)">
                                      <p:cBhvr>
                                        <p:cTn id="60"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30" grpId="0"/>
      <p:bldP spid="31" grpId="0"/>
      <p:bldP spid="32" grpId="0"/>
      <p:bldP spid="7" grpId="0" animBg="1"/>
      <p:bldP spid="8" grpId="0"/>
      <p:bldP spid="24" grpId="0"/>
      <p:bldP spid="26"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23" name="流程图: 可选过程 22"/>
          <p:cNvSpPr/>
          <p:nvPr/>
        </p:nvSpPr>
        <p:spPr>
          <a:xfrm>
            <a:off x="3129280" y="596265"/>
            <a:ext cx="6689725" cy="2933065"/>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 name="文本框 10"/>
          <p:cNvSpPr txBox="1"/>
          <p:nvPr/>
        </p:nvSpPr>
        <p:spPr>
          <a:xfrm>
            <a:off x="98425" y="99695"/>
            <a:ext cx="5629275" cy="306705"/>
          </a:xfrm>
          <a:prstGeom prst="rect">
            <a:avLst/>
          </a:prstGeom>
          <a:noFill/>
        </p:spPr>
        <p:txBody>
          <a:bodyPr wrap="square" rtlCol="0">
            <a:spAutoFit/>
          </a:bodyPr>
          <a:p>
            <a:pPr algn="ctr"/>
            <a:r>
              <a:rPr lang="zh-CN" altLang="en-US" sz="1400">
                <a:solidFill>
                  <a:srgbClr val="BEBEBE"/>
                </a:solidFill>
              </a:rPr>
              <a:t>《机器人</a:t>
            </a:r>
            <a:r>
              <a:rPr lang="en-US" altLang="zh-CN" sz="1400">
                <a:solidFill>
                  <a:srgbClr val="BEBEBE"/>
                </a:solidFill>
              </a:rPr>
              <a:t>SLAM</a:t>
            </a:r>
            <a:r>
              <a:rPr lang="zh-CN" altLang="en-US" sz="1400">
                <a:solidFill>
                  <a:srgbClr val="BEBEBE"/>
                </a:solidFill>
              </a:rPr>
              <a:t>导航：核心技术与实战》</a:t>
            </a:r>
            <a:r>
              <a:rPr lang="en-US" altLang="zh-CN" sz="1400">
                <a:solidFill>
                  <a:srgbClr val="BEBEBE"/>
                </a:solidFill>
              </a:rPr>
              <a:t>    </a:t>
            </a:r>
            <a:r>
              <a:rPr lang="zh-CN" altLang="en-US" sz="1400">
                <a:solidFill>
                  <a:srgbClr val="BEBEBE"/>
                </a:solidFill>
              </a:rPr>
              <a:t>张虎</a:t>
            </a:r>
            <a:r>
              <a:rPr lang="en-US" altLang="zh-CN" sz="1400">
                <a:solidFill>
                  <a:srgbClr val="BEBEBE"/>
                </a:solidFill>
              </a:rPr>
              <a:t> </a:t>
            </a:r>
            <a:r>
              <a:rPr lang="zh-CN" altLang="en-US" sz="1400">
                <a:solidFill>
                  <a:srgbClr val="BEBEBE"/>
                </a:solidFill>
              </a:rPr>
              <a:t>著</a:t>
            </a:r>
            <a:r>
              <a:rPr lang="en-US" altLang="zh-CN" sz="1400">
                <a:solidFill>
                  <a:srgbClr val="BEBEBE"/>
                </a:solidFill>
              </a:rPr>
              <a:t>    </a:t>
            </a:r>
            <a:r>
              <a:rPr lang="zh-CN" altLang="en-US" sz="1400">
                <a:solidFill>
                  <a:srgbClr val="BEBEBE"/>
                </a:solidFill>
              </a:rPr>
              <a:t>机械工业出版社</a:t>
            </a:r>
            <a:endParaRPr lang="zh-CN" altLang="en-US" sz="1400">
              <a:solidFill>
                <a:srgbClr val="BEBEBE"/>
              </a:solidFill>
            </a:endParaRPr>
          </a:p>
        </p:txBody>
      </p:sp>
      <p:sp>
        <p:nvSpPr>
          <p:cNvPr id="15" name="副标题 2"/>
          <p:cNvSpPr>
            <a:spLocks noGrp="1"/>
          </p:cNvSpPr>
          <p:nvPr>
            <p:custDataLst>
              <p:tags r:id="rId2"/>
            </p:custDataLst>
          </p:nvPr>
        </p:nvSpPr>
        <p:spPr>
          <a:xfrm>
            <a:off x="9103360" y="6446520"/>
            <a:ext cx="3028950" cy="344170"/>
          </a:xfrm>
          <a:prstGeom prst="rect">
            <a:avLst/>
          </a:prstGeom>
        </p:spPr>
        <p:txBody>
          <a:bodyPr vert="horz" lIns="90000" tIns="46800" rIns="90000" bIns="46800"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a:solidFill>
                  <a:schemeClr val="bg1">
                    <a:lumMod val="85000"/>
                  </a:schemeClr>
                </a:solidFill>
              </a:rPr>
              <a:t>课件下载：</a:t>
            </a:r>
            <a:r>
              <a:rPr lang="en-US" altLang="zh-CN" sz="1400">
                <a:solidFill>
                  <a:schemeClr val="bg1">
                    <a:lumMod val="85000"/>
                  </a:schemeClr>
                </a:solidFill>
              </a:rPr>
              <a:t>www.xiihoo.com</a:t>
            </a:r>
            <a:endParaRPr lang="en-US" altLang="zh-CN" sz="1400">
              <a:solidFill>
                <a:schemeClr val="bg1">
                  <a:lumMod val="85000"/>
                </a:schemeClr>
              </a:solidFill>
            </a:endParaRPr>
          </a:p>
        </p:txBody>
      </p:sp>
      <p:sp>
        <p:nvSpPr>
          <p:cNvPr id="13" name="文本框 12"/>
          <p:cNvSpPr txBox="1"/>
          <p:nvPr>
            <p:custDataLst>
              <p:tags r:id="rId3"/>
            </p:custDataLst>
          </p:nvPr>
        </p:nvSpPr>
        <p:spPr>
          <a:xfrm>
            <a:off x="213360" y="6465570"/>
            <a:ext cx="924560" cy="306705"/>
          </a:xfrm>
          <a:prstGeom prst="rect">
            <a:avLst/>
          </a:prstGeom>
          <a:noFill/>
        </p:spPr>
        <p:txBody>
          <a:bodyPr wrap="square" rtlCol="0">
            <a:spAutoFit/>
          </a:bodyPr>
          <a:p>
            <a:pPr algn="l"/>
            <a:r>
              <a:rPr lang="en-US" altLang="zh-CN" sz="1400" spc="200">
                <a:solidFill>
                  <a:schemeClr val="bg1">
                    <a:lumMod val="85000"/>
                  </a:schemeClr>
                </a:solidFill>
                <a:latin typeface="Arial" panose="020B0604020202020204" pitchFamily="34" charset="0"/>
                <a:ea typeface="微软雅黑" panose="020B0503020204020204" pitchFamily="34" charset="-122"/>
              </a:rPr>
              <a:t>14</a:t>
            </a:r>
            <a:r>
              <a:rPr lang="zh-CN" altLang="en-US" sz="1400" spc="200">
                <a:solidFill>
                  <a:schemeClr val="bg1">
                    <a:lumMod val="85000"/>
                  </a:schemeClr>
                </a:solidFill>
                <a:latin typeface="Arial" panose="020B0604020202020204" pitchFamily="34" charset="0"/>
                <a:ea typeface="微软雅黑" panose="020B0503020204020204" pitchFamily="34" charset="-122"/>
              </a:rPr>
              <a:t>/</a:t>
            </a:r>
            <a:r>
              <a:rPr lang="en-US" altLang="zh-CN" sz="1400" spc="200">
                <a:solidFill>
                  <a:schemeClr val="bg1">
                    <a:lumMod val="85000"/>
                  </a:schemeClr>
                </a:solidFill>
                <a:latin typeface="Arial" panose="020B0604020202020204" pitchFamily="34" charset="0"/>
                <a:ea typeface="微软雅黑" panose="020B0503020204020204" pitchFamily="34" charset="-122"/>
                <a:sym typeface="+mn-ea"/>
              </a:rPr>
              <a:t>56</a:t>
            </a:r>
            <a:endParaRPr lang="en-US" sz="1400" spc="200">
              <a:solidFill>
                <a:schemeClr val="bg1">
                  <a:lumMod val="85000"/>
                </a:schemeClr>
              </a:solidFill>
              <a:latin typeface="Arial" panose="020B0604020202020204" pitchFamily="34" charset="0"/>
              <a:ea typeface="微软雅黑" panose="020B0503020204020204" pitchFamily="34" charset="-122"/>
            </a:endParaRPr>
          </a:p>
        </p:txBody>
      </p:sp>
      <p:sp>
        <p:nvSpPr>
          <p:cNvPr id="2" name="标题 1"/>
          <p:cNvSpPr>
            <a:spLocks noGrp="1"/>
          </p:cNvSpPr>
          <p:nvPr>
            <p:ph type="ctrTitle"/>
            <p:custDataLst>
              <p:tags r:id="rId4"/>
            </p:custDataLst>
          </p:nvPr>
        </p:nvSpPr>
        <p:spPr>
          <a:xfrm>
            <a:off x="232410" y="597535"/>
            <a:ext cx="3545840" cy="496570"/>
          </a:xfrm>
        </p:spPr>
        <p:txBody>
          <a:bodyPr>
            <a:noAutofit/>
          </a:bodyPr>
          <a:p>
            <a:pPr algn="l"/>
            <a:r>
              <a:rPr lang="en-US" altLang="zh-CN" sz="2000">
                <a:solidFill>
                  <a:schemeClr val="accent1">
                    <a:lumMod val="60000"/>
                    <a:lumOff val="40000"/>
                  </a:schemeClr>
                </a:solidFill>
                <a:sym typeface="+mn-ea"/>
              </a:rPr>
              <a:t>6</a:t>
            </a:r>
            <a:r>
              <a:rPr lang="zh-CN" altLang="en-US" sz="2000">
                <a:solidFill>
                  <a:schemeClr val="accent1">
                    <a:lumMod val="60000"/>
                    <a:lumOff val="40000"/>
                  </a:schemeClr>
                </a:solidFill>
                <a:sym typeface="+mn-ea"/>
              </a:rPr>
              <a:t>.1 </a:t>
            </a:r>
            <a:r>
              <a:rPr lang="zh-CN" altLang="en-US" sz="2000">
                <a:solidFill>
                  <a:srgbClr val="9CC2F0"/>
                </a:solidFill>
                <a:sym typeface="+mn-ea"/>
              </a:rPr>
              <a:t>底盘运动学模型</a:t>
            </a:r>
            <a:endParaRPr lang="zh-CN" altLang="en-US" sz="2000">
              <a:solidFill>
                <a:srgbClr val="9CC2F0"/>
              </a:solidFill>
            </a:endParaRPr>
          </a:p>
        </p:txBody>
      </p:sp>
      <p:sp>
        <p:nvSpPr>
          <p:cNvPr id="28" name="文本框 27"/>
          <p:cNvSpPr txBox="1"/>
          <p:nvPr>
            <p:custDataLst>
              <p:tags r:id="rId5"/>
            </p:custDataLst>
          </p:nvPr>
        </p:nvSpPr>
        <p:spPr>
          <a:xfrm>
            <a:off x="6555740" y="99695"/>
            <a:ext cx="5419090" cy="306705"/>
          </a:xfrm>
          <a:prstGeom prst="rect">
            <a:avLst/>
          </a:prstGeom>
          <a:noFill/>
        </p:spPr>
        <p:txBody>
          <a:bodyPr wrap="square" rtlCol="0">
            <a:spAutoFit/>
          </a:bodyPr>
          <a:p>
            <a:pPr algn="r"/>
            <a:r>
              <a:rPr lang="zh-CN" altLang="en-US" sz="1400">
                <a:solidFill>
                  <a:srgbClr val="FF0000"/>
                </a:solidFill>
                <a:sym typeface="+mn-ea"/>
              </a:rPr>
              <a:t>（第</a:t>
            </a:r>
            <a:r>
              <a:rPr lang="en-US" altLang="zh-CN" sz="1400">
                <a:solidFill>
                  <a:srgbClr val="FF0000"/>
                </a:solidFill>
                <a:sym typeface="+mn-ea"/>
              </a:rPr>
              <a:t>1</a:t>
            </a:r>
            <a:r>
              <a:rPr lang="zh-CN" altLang="en-US" sz="1400">
                <a:solidFill>
                  <a:srgbClr val="FF0000"/>
                </a:solidFill>
                <a:sym typeface="+mn-ea"/>
              </a:rPr>
              <a:t>季）</a:t>
            </a:r>
            <a:r>
              <a:rPr lang="zh-CN" altLang="en-US" sz="1400">
                <a:solidFill>
                  <a:schemeClr val="bg1"/>
                </a:solidFill>
                <a:sym typeface="+mn-ea"/>
              </a:rPr>
              <a:t>第</a:t>
            </a:r>
            <a:r>
              <a:rPr lang="en-US" altLang="zh-CN" sz="1400">
                <a:solidFill>
                  <a:schemeClr val="bg1"/>
                </a:solidFill>
                <a:sym typeface="+mn-ea"/>
              </a:rPr>
              <a:t>6</a:t>
            </a:r>
            <a:r>
              <a:rPr lang="zh-CN" altLang="en-US" sz="1400">
                <a:solidFill>
                  <a:schemeClr val="bg1"/>
                </a:solidFill>
                <a:sym typeface="+mn-ea"/>
              </a:rPr>
              <a:t>章：机器人底盘</a:t>
            </a:r>
            <a:endParaRPr lang="zh-CN" altLang="en-US" sz="1400">
              <a:solidFill>
                <a:schemeClr val="bg1"/>
              </a:solidFill>
            </a:endParaRPr>
          </a:p>
        </p:txBody>
      </p:sp>
      <p:sp>
        <p:nvSpPr>
          <p:cNvPr id="3" name="文本框 2"/>
          <p:cNvSpPr txBox="1"/>
          <p:nvPr>
            <p:custDataLst>
              <p:tags r:id="rId6"/>
            </p:custDataLst>
          </p:nvPr>
        </p:nvSpPr>
        <p:spPr>
          <a:xfrm>
            <a:off x="526415" y="1486535"/>
            <a:ext cx="2526030" cy="2245360"/>
          </a:xfrm>
          <a:prstGeom prst="rect">
            <a:avLst/>
          </a:prstGeom>
          <a:noFill/>
          <a:ln w="9525">
            <a:noFill/>
          </a:ln>
        </p:spPr>
        <p:txBody>
          <a:bodyPr wrap="square">
            <a:spAutoFit/>
          </a:bodyPr>
          <a:p>
            <a:pPr marL="285750" indent="-285750">
              <a:lnSpc>
                <a:spcPct val="200000"/>
              </a:lnSpc>
              <a:buFont typeface="Wingdings" panose="05000000000000000000" charset="0"/>
              <a:buChar char="n"/>
            </a:pPr>
            <a:r>
              <a:rPr lang="zh-CN" altLang="en-US" sz="1400">
                <a:solidFill>
                  <a:schemeClr val="bg1"/>
                </a:solidFill>
                <a:latin typeface="+mn-ea"/>
                <a:sym typeface="+mn-ea"/>
              </a:rPr>
              <a:t>两轮差速模型</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zh-CN" altLang="en-US" sz="1400">
                <a:solidFill>
                  <a:schemeClr val="bg1"/>
                </a:solidFill>
                <a:latin typeface="+mn-ea"/>
                <a:sym typeface="+mn-ea"/>
              </a:rPr>
              <a:t>四轮差速模型</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zh-CN" altLang="en-US" sz="1400">
                <a:solidFill>
                  <a:schemeClr val="bg1"/>
                </a:solidFill>
                <a:latin typeface="+mn-ea"/>
                <a:sym typeface="+mn-ea"/>
              </a:rPr>
              <a:t>阿克曼模型</a:t>
            </a:r>
            <a:endParaRPr lang="zh-CN" altLang="en-US" sz="1400">
              <a:solidFill>
                <a:schemeClr val="bg1"/>
              </a:solidFill>
              <a:latin typeface="+mn-ea"/>
              <a:sym typeface="+mn-ea"/>
            </a:endParaRPr>
          </a:p>
          <a:p>
            <a:pPr marL="285750" indent="-285750">
              <a:lnSpc>
                <a:spcPct val="200000"/>
              </a:lnSpc>
              <a:buFont typeface="Wingdings" panose="05000000000000000000" charset="0"/>
              <a:buChar char="n"/>
            </a:pPr>
            <a:r>
              <a:rPr lang="zh-CN" altLang="en-US" sz="1400">
                <a:solidFill>
                  <a:schemeClr val="bg1"/>
                </a:solidFill>
                <a:latin typeface="+mn-ea"/>
                <a:sym typeface="+mn-ea"/>
              </a:rPr>
              <a:t>全向模型</a:t>
            </a:r>
            <a:endParaRPr lang="zh-CN" altLang="en-US" sz="1400">
              <a:solidFill>
                <a:schemeClr val="bg1"/>
              </a:solidFill>
              <a:latin typeface="+mn-ea"/>
              <a:sym typeface="+mn-ea"/>
            </a:endParaRPr>
          </a:p>
          <a:p>
            <a:pPr marL="285750" indent="-285750">
              <a:lnSpc>
                <a:spcPct val="200000"/>
              </a:lnSpc>
              <a:buFont typeface="Wingdings" panose="05000000000000000000" charset="0"/>
              <a:buChar char="n"/>
            </a:pPr>
            <a:r>
              <a:rPr lang="zh-CN" altLang="en-US" sz="1400">
                <a:solidFill>
                  <a:schemeClr val="bg1"/>
                </a:solidFill>
                <a:latin typeface="+mn-ea"/>
                <a:sym typeface="+mn-ea"/>
              </a:rPr>
              <a:t>其他模型</a:t>
            </a:r>
            <a:endParaRPr lang="zh-CN" altLang="en-US" sz="1400" b="0">
              <a:solidFill>
                <a:schemeClr val="bg1"/>
              </a:solidFill>
              <a:latin typeface="+mn-ea"/>
            </a:endParaRPr>
          </a:p>
        </p:txBody>
      </p:sp>
      <p:pic>
        <p:nvPicPr>
          <p:cNvPr id="8" name="图片 7"/>
          <p:cNvPicPr>
            <a:picLocks noChangeAspect="1"/>
          </p:cNvPicPr>
          <p:nvPr/>
        </p:nvPicPr>
        <p:blipFill>
          <a:blip r:embed="rId7"/>
          <a:stretch>
            <a:fillRect/>
          </a:stretch>
        </p:blipFill>
        <p:spPr>
          <a:xfrm>
            <a:off x="3428365" y="787400"/>
            <a:ext cx="1803400" cy="2002155"/>
          </a:xfrm>
          <a:prstGeom prst="rect">
            <a:avLst/>
          </a:prstGeom>
        </p:spPr>
      </p:pic>
      <p:sp>
        <p:nvSpPr>
          <p:cNvPr id="7" name="上箭头 6"/>
          <p:cNvSpPr/>
          <p:nvPr/>
        </p:nvSpPr>
        <p:spPr>
          <a:xfrm rot="4200000">
            <a:off x="4135120" y="2170430"/>
            <a:ext cx="229235" cy="108458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4" name="标题 1"/>
          <p:cNvSpPr>
            <a:spLocks noGrp="1"/>
          </p:cNvSpPr>
          <p:nvPr>
            <p:custDataLst>
              <p:tags r:id="rId8"/>
            </p:custDataLst>
          </p:nvPr>
        </p:nvSpPr>
        <p:spPr>
          <a:xfrm>
            <a:off x="3460115" y="2789555"/>
            <a:ext cx="1771650" cy="694055"/>
          </a:xfrm>
          <a:prstGeom prst="rect">
            <a:avLst/>
          </a:prstGeom>
        </p:spPr>
        <p:txBody>
          <a:bodyPr vert="horz" lIns="90000" tIns="46800" rIns="90000" bIns="46800" rtlCol="0" anchor="b" anchorCtr="0">
            <a:noAutofit/>
          </a:bodyPr>
          <a:lstStyle>
            <a:lvl1pPr algn="ctr" defTabSz="914400" rtl="0" eaLnBrk="1" fontAlgn="auto" latinLnBrk="0" hangingPunct="1">
              <a:lnSpc>
                <a:spcPct val="100000"/>
              </a:lnSpc>
              <a:spcBef>
                <a:spcPct val="0"/>
              </a:spcBef>
              <a:buNone/>
              <a:defRPr sz="60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a:lstStyle>
          <a:p>
            <a:pPr indent="0">
              <a:lnSpc>
                <a:spcPct val="150000"/>
              </a:lnSpc>
            </a:pPr>
            <a:r>
              <a:rPr lang="zh-CN" altLang="en-US" sz="1400">
                <a:solidFill>
                  <a:schemeClr val="bg1"/>
                </a:solidFill>
              </a:rPr>
              <a:t>走直线</a:t>
            </a:r>
            <a:endParaRPr lang="zh-CN" altLang="en-US" sz="1400">
              <a:solidFill>
                <a:schemeClr val="bg1"/>
              </a:solidFill>
            </a:endParaRPr>
          </a:p>
          <a:p>
            <a:pPr indent="0">
              <a:lnSpc>
                <a:spcPct val="150000"/>
              </a:lnSpc>
            </a:pPr>
            <a:r>
              <a:rPr lang="zh-CN" altLang="en-US" sz="1400">
                <a:solidFill>
                  <a:schemeClr val="bg1"/>
                </a:solidFill>
              </a:rPr>
              <a:t>（滚动摩擦）</a:t>
            </a:r>
            <a:endParaRPr lang="zh-CN" altLang="en-US" sz="1400">
              <a:solidFill>
                <a:schemeClr val="bg1"/>
              </a:solidFill>
            </a:endParaRPr>
          </a:p>
        </p:txBody>
      </p:sp>
      <p:pic>
        <p:nvPicPr>
          <p:cNvPr id="9" name="图片 8"/>
          <p:cNvPicPr>
            <a:picLocks noChangeAspect="1"/>
          </p:cNvPicPr>
          <p:nvPr/>
        </p:nvPicPr>
        <p:blipFill>
          <a:blip r:embed="rId7"/>
          <a:stretch>
            <a:fillRect/>
          </a:stretch>
        </p:blipFill>
        <p:spPr>
          <a:xfrm>
            <a:off x="7753350" y="787400"/>
            <a:ext cx="1803400" cy="2002155"/>
          </a:xfrm>
          <a:prstGeom prst="rect">
            <a:avLst/>
          </a:prstGeom>
        </p:spPr>
      </p:pic>
      <p:sp>
        <p:nvSpPr>
          <p:cNvPr id="12" name="标题 1"/>
          <p:cNvSpPr>
            <a:spLocks noGrp="1"/>
          </p:cNvSpPr>
          <p:nvPr>
            <p:custDataLst>
              <p:tags r:id="rId9"/>
            </p:custDataLst>
          </p:nvPr>
        </p:nvSpPr>
        <p:spPr>
          <a:xfrm>
            <a:off x="7785100" y="2789555"/>
            <a:ext cx="1771650" cy="694055"/>
          </a:xfrm>
          <a:prstGeom prst="rect">
            <a:avLst/>
          </a:prstGeom>
        </p:spPr>
        <p:txBody>
          <a:bodyPr vert="horz" lIns="90000" tIns="46800" rIns="90000" bIns="46800" rtlCol="0" anchor="b" anchorCtr="0">
            <a:noAutofit/>
          </a:bodyPr>
          <a:lstStyle>
            <a:lvl1pPr algn="ctr" defTabSz="914400" rtl="0" eaLnBrk="1" fontAlgn="auto" latinLnBrk="0" hangingPunct="1">
              <a:lnSpc>
                <a:spcPct val="100000"/>
              </a:lnSpc>
              <a:spcBef>
                <a:spcPct val="0"/>
              </a:spcBef>
              <a:buNone/>
              <a:defRPr sz="60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a:lstStyle>
          <a:p>
            <a:pPr indent="0">
              <a:lnSpc>
                <a:spcPct val="150000"/>
              </a:lnSpc>
            </a:pPr>
            <a:r>
              <a:rPr lang="zh-CN" altLang="en-US" sz="1400">
                <a:solidFill>
                  <a:schemeClr val="bg1"/>
                </a:solidFill>
              </a:rPr>
              <a:t>原地旋转</a:t>
            </a:r>
            <a:endParaRPr lang="zh-CN" altLang="en-US" sz="1400">
              <a:solidFill>
                <a:schemeClr val="bg1"/>
              </a:solidFill>
            </a:endParaRPr>
          </a:p>
          <a:p>
            <a:pPr indent="0">
              <a:lnSpc>
                <a:spcPct val="150000"/>
              </a:lnSpc>
            </a:pPr>
            <a:r>
              <a:rPr lang="zh-CN" altLang="en-US" sz="1400">
                <a:solidFill>
                  <a:schemeClr val="bg1"/>
                </a:solidFill>
              </a:rPr>
              <a:t>（滑动摩擦）</a:t>
            </a:r>
            <a:endParaRPr lang="zh-CN" altLang="en-US" sz="1400">
              <a:solidFill>
                <a:schemeClr val="bg1"/>
              </a:solidFill>
            </a:endParaRPr>
          </a:p>
        </p:txBody>
      </p:sp>
      <p:sp>
        <p:nvSpPr>
          <p:cNvPr id="16" name="任意多边形 15"/>
          <p:cNvSpPr/>
          <p:nvPr/>
        </p:nvSpPr>
        <p:spPr>
          <a:xfrm>
            <a:off x="8031480" y="2479040"/>
            <a:ext cx="942340" cy="384810"/>
          </a:xfrm>
          <a:custGeom>
            <a:avLst/>
            <a:gdLst>
              <a:gd name="connisteX0" fmla="*/ 177955 w 942632"/>
              <a:gd name="connsiteY0" fmla="*/ 127635 h 384687"/>
              <a:gd name="connisteX1" fmla="*/ 1425 w 942632"/>
              <a:gd name="connsiteY1" fmla="*/ 264795 h 384687"/>
              <a:gd name="connisteX2" fmla="*/ 266220 w 942632"/>
              <a:gd name="connsiteY2" fmla="*/ 382270 h 384687"/>
              <a:gd name="connisteX3" fmla="*/ 923445 w 942632"/>
              <a:gd name="connsiteY3" fmla="*/ 176530 h 384687"/>
              <a:gd name="connisteX4" fmla="*/ 717705 w 942632"/>
              <a:gd name="connsiteY4" fmla="*/ 0 h 384687"/>
              <a:gd name="connisteX5" fmla="*/ 717705 w 942632"/>
              <a:gd name="connsiteY5" fmla="*/ -59055 h 384687"/>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Lst>
            <a:rect l="l" t="t" r="r" b="b"/>
            <a:pathLst>
              <a:path w="942633" h="384687">
                <a:moveTo>
                  <a:pt x="177955" y="127635"/>
                </a:moveTo>
                <a:cubicBezTo>
                  <a:pt x="137315" y="152400"/>
                  <a:pt x="-16355" y="213995"/>
                  <a:pt x="1425" y="264795"/>
                </a:cubicBezTo>
                <a:cubicBezTo>
                  <a:pt x="19205" y="315595"/>
                  <a:pt x="82070" y="400050"/>
                  <a:pt x="266220" y="382270"/>
                </a:cubicBezTo>
                <a:cubicBezTo>
                  <a:pt x="450370" y="364490"/>
                  <a:pt x="833275" y="252730"/>
                  <a:pt x="923445" y="176530"/>
                </a:cubicBezTo>
                <a:cubicBezTo>
                  <a:pt x="1013615" y="100330"/>
                  <a:pt x="758980" y="46990"/>
                  <a:pt x="717705" y="0"/>
                </a:cubicBezTo>
              </a:path>
            </a:pathLst>
          </a:custGeom>
          <a:noFill/>
          <a:ln w="63500">
            <a:headEnd type="non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17" name="图片 16"/>
          <p:cNvPicPr>
            <a:picLocks noChangeAspect="1"/>
          </p:cNvPicPr>
          <p:nvPr/>
        </p:nvPicPr>
        <p:blipFill>
          <a:blip r:embed="rId7"/>
          <a:stretch>
            <a:fillRect/>
          </a:stretch>
        </p:blipFill>
        <p:spPr>
          <a:xfrm>
            <a:off x="5479415" y="3856355"/>
            <a:ext cx="1803400" cy="2002155"/>
          </a:xfrm>
          <a:prstGeom prst="rect">
            <a:avLst/>
          </a:prstGeom>
        </p:spPr>
      </p:pic>
      <p:sp>
        <p:nvSpPr>
          <p:cNvPr id="20" name="弧形 19"/>
          <p:cNvSpPr/>
          <p:nvPr/>
        </p:nvSpPr>
        <p:spPr>
          <a:xfrm rot="300000" flipH="1">
            <a:off x="6170930" y="5086985"/>
            <a:ext cx="2167890" cy="2294890"/>
          </a:xfrm>
          <a:prstGeom prst="arc">
            <a:avLst/>
          </a:prstGeom>
          <a:ln w="47625">
            <a:solidFill>
              <a:srgbClr val="FF3D3D"/>
            </a:solidFill>
            <a:prstDash val="sysDash"/>
          </a:ln>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19" name="圆柱形 18"/>
          <p:cNvSpPr/>
          <p:nvPr/>
        </p:nvSpPr>
        <p:spPr>
          <a:xfrm rot="5820000">
            <a:off x="6906260" y="4725670"/>
            <a:ext cx="107950" cy="1571625"/>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8" name="圆柱形 17"/>
          <p:cNvSpPr/>
          <p:nvPr/>
        </p:nvSpPr>
        <p:spPr>
          <a:xfrm>
            <a:off x="7590790" y="4615815"/>
            <a:ext cx="245110" cy="1471295"/>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1" name="标题 1"/>
          <p:cNvSpPr>
            <a:spLocks noGrp="1"/>
          </p:cNvSpPr>
          <p:nvPr>
            <p:custDataLst>
              <p:tags r:id="rId10"/>
            </p:custDataLst>
          </p:nvPr>
        </p:nvSpPr>
        <p:spPr>
          <a:xfrm>
            <a:off x="4937760" y="6113780"/>
            <a:ext cx="2652395" cy="694055"/>
          </a:xfrm>
          <a:prstGeom prst="rect">
            <a:avLst/>
          </a:prstGeom>
        </p:spPr>
        <p:txBody>
          <a:bodyPr vert="horz" lIns="90000" tIns="46800" rIns="90000" bIns="46800" rtlCol="0" anchor="b" anchorCtr="0">
            <a:noAutofit/>
          </a:bodyPr>
          <a:lstStyle>
            <a:lvl1pPr algn="ctr" defTabSz="914400" rtl="0" eaLnBrk="1" fontAlgn="auto" latinLnBrk="0" hangingPunct="1">
              <a:lnSpc>
                <a:spcPct val="100000"/>
              </a:lnSpc>
              <a:spcBef>
                <a:spcPct val="0"/>
              </a:spcBef>
              <a:buNone/>
              <a:defRPr sz="60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a:lstStyle>
          <a:p>
            <a:pPr indent="0">
              <a:lnSpc>
                <a:spcPct val="150000"/>
              </a:lnSpc>
            </a:pPr>
            <a:r>
              <a:rPr lang="zh-CN" altLang="en-US" sz="1400">
                <a:solidFill>
                  <a:schemeClr val="bg1"/>
                </a:solidFill>
              </a:rPr>
              <a:t>走弧线</a:t>
            </a:r>
            <a:endParaRPr lang="zh-CN" altLang="en-US" sz="1400">
              <a:solidFill>
                <a:schemeClr val="bg1"/>
              </a:solidFill>
            </a:endParaRPr>
          </a:p>
          <a:p>
            <a:pPr indent="0">
              <a:lnSpc>
                <a:spcPct val="150000"/>
              </a:lnSpc>
            </a:pPr>
            <a:r>
              <a:rPr lang="zh-CN" altLang="en-US" sz="1400">
                <a:solidFill>
                  <a:schemeClr val="bg1"/>
                </a:solidFill>
              </a:rPr>
              <a:t>（滚动摩擦</a:t>
            </a:r>
            <a:r>
              <a:rPr lang="en-US" altLang="zh-CN" sz="1400">
                <a:solidFill>
                  <a:schemeClr val="bg1"/>
                </a:solidFill>
              </a:rPr>
              <a:t>+</a:t>
            </a:r>
            <a:r>
              <a:rPr lang="zh-CN" altLang="en-US" sz="1400">
                <a:solidFill>
                  <a:schemeClr val="bg1"/>
                </a:solidFill>
              </a:rPr>
              <a:t>滑动摩擦）</a:t>
            </a:r>
            <a:endParaRPr lang="zh-CN" altLang="en-US" sz="1400">
              <a:solidFill>
                <a:schemeClr val="bg1"/>
              </a:solidFill>
            </a:endParaRPr>
          </a:p>
        </p:txBody>
      </p:sp>
      <p:sp>
        <p:nvSpPr>
          <p:cNvPr id="25" name="下箭头 24"/>
          <p:cNvSpPr/>
          <p:nvPr/>
        </p:nvSpPr>
        <p:spPr>
          <a:xfrm>
            <a:off x="6100445" y="3249930"/>
            <a:ext cx="529590" cy="61785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26" name="图片 25"/>
          <p:cNvPicPr>
            <a:picLocks noChangeAspect="1"/>
          </p:cNvPicPr>
          <p:nvPr/>
        </p:nvPicPr>
        <p:blipFill>
          <a:blip r:embed="rId7"/>
          <a:stretch>
            <a:fillRect/>
          </a:stretch>
        </p:blipFill>
        <p:spPr>
          <a:xfrm>
            <a:off x="1892300" y="3867785"/>
            <a:ext cx="1803400" cy="2002155"/>
          </a:xfrm>
          <a:prstGeom prst="rect">
            <a:avLst/>
          </a:prstGeom>
        </p:spPr>
      </p:pic>
      <p:sp>
        <p:nvSpPr>
          <p:cNvPr id="27" name="上箭头 26"/>
          <p:cNvSpPr/>
          <p:nvPr/>
        </p:nvSpPr>
        <p:spPr>
          <a:xfrm rot="5940000">
            <a:off x="2536825" y="5346700"/>
            <a:ext cx="229235" cy="108458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9" name="乘号 28"/>
          <p:cNvSpPr/>
          <p:nvPr/>
        </p:nvSpPr>
        <p:spPr>
          <a:xfrm>
            <a:off x="1800860" y="4467225"/>
            <a:ext cx="1560195" cy="1324610"/>
          </a:xfrm>
          <a:prstGeom prst="mathMultiply">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0" name="标题 1"/>
          <p:cNvSpPr>
            <a:spLocks noGrp="1"/>
          </p:cNvSpPr>
          <p:nvPr>
            <p:custDataLst>
              <p:tags r:id="rId11"/>
            </p:custDataLst>
          </p:nvPr>
        </p:nvSpPr>
        <p:spPr>
          <a:xfrm>
            <a:off x="1254760" y="6096635"/>
            <a:ext cx="2652395" cy="694055"/>
          </a:xfrm>
          <a:prstGeom prst="rect">
            <a:avLst/>
          </a:prstGeom>
        </p:spPr>
        <p:txBody>
          <a:bodyPr vert="horz" lIns="90000" tIns="46800" rIns="90000" bIns="46800" rtlCol="0" anchor="b" anchorCtr="0">
            <a:noAutofit/>
          </a:bodyPr>
          <a:lstStyle>
            <a:lvl1pPr algn="ctr" defTabSz="914400" rtl="0" eaLnBrk="1" fontAlgn="auto" latinLnBrk="0" hangingPunct="1">
              <a:lnSpc>
                <a:spcPct val="100000"/>
              </a:lnSpc>
              <a:spcBef>
                <a:spcPct val="0"/>
              </a:spcBef>
              <a:buNone/>
              <a:defRPr sz="60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a:lstStyle>
          <a:p>
            <a:pPr indent="0">
              <a:lnSpc>
                <a:spcPct val="150000"/>
              </a:lnSpc>
            </a:pPr>
            <a:r>
              <a:rPr lang="zh-CN" altLang="en-US" sz="1400">
                <a:solidFill>
                  <a:schemeClr val="bg1"/>
                </a:solidFill>
              </a:rPr>
              <a:t>侧向运动</a:t>
            </a:r>
            <a:endParaRPr lang="zh-CN" altLang="en-US" sz="1400">
              <a:solidFill>
                <a:schemeClr val="bg1"/>
              </a:solidFill>
            </a:endParaRPr>
          </a:p>
          <a:p>
            <a:pPr indent="0">
              <a:lnSpc>
                <a:spcPct val="150000"/>
              </a:lnSpc>
            </a:pPr>
            <a:r>
              <a:rPr lang="zh-CN" altLang="en-US" sz="1400">
                <a:solidFill>
                  <a:schemeClr val="bg1"/>
                </a:solidFill>
              </a:rPr>
              <a:t>（滑动摩擦）</a:t>
            </a:r>
            <a:endParaRPr lang="zh-CN" altLang="en-US" sz="1400">
              <a:solidFill>
                <a:schemeClr val="bg1"/>
              </a:solidFill>
            </a:endParaRPr>
          </a:p>
        </p:txBody>
      </p:sp>
      <p:sp>
        <p:nvSpPr>
          <p:cNvPr id="31" name="标题 1"/>
          <p:cNvSpPr>
            <a:spLocks noGrp="1"/>
          </p:cNvSpPr>
          <p:nvPr>
            <p:custDataLst>
              <p:tags r:id="rId12"/>
            </p:custDataLst>
          </p:nvPr>
        </p:nvSpPr>
        <p:spPr>
          <a:xfrm>
            <a:off x="8600440" y="5801360"/>
            <a:ext cx="3241040" cy="429260"/>
          </a:xfrm>
          <a:prstGeom prst="rect">
            <a:avLst/>
          </a:prstGeom>
        </p:spPr>
        <p:txBody>
          <a:bodyPr vert="horz" lIns="90000" tIns="46800" rIns="90000" bIns="46800" rtlCol="0" anchor="b" anchorCtr="0">
            <a:noAutofit/>
          </a:bodyPr>
          <a:lstStyle>
            <a:lvl1pPr algn="ctr" defTabSz="914400" rtl="0" eaLnBrk="1" fontAlgn="auto" latinLnBrk="0" hangingPunct="1">
              <a:lnSpc>
                <a:spcPct val="100000"/>
              </a:lnSpc>
              <a:spcBef>
                <a:spcPct val="0"/>
              </a:spcBef>
              <a:buNone/>
              <a:defRPr sz="60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a:lstStyle>
          <a:p>
            <a:pPr indent="0">
              <a:lnSpc>
                <a:spcPct val="150000"/>
              </a:lnSpc>
            </a:pPr>
            <a:r>
              <a:rPr lang="en-US" altLang="zh-CN" sz="1600">
                <a:solidFill>
                  <a:srgbClr val="FFFF00"/>
                </a:solidFill>
              </a:rPr>
              <a:t>*</a:t>
            </a:r>
            <a:r>
              <a:rPr lang="zh-CN" altLang="en-US" sz="1600">
                <a:solidFill>
                  <a:srgbClr val="FFFF00"/>
                </a:solidFill>
              </a:rPr>
              <a:t>能走弧线，就能走任意路线</a:t>
            </a:r>
            <a:endParaRPr lang="zh-CN" altLang="en-US" sz="1600">
              <a:solidFill>
                <a:srgbClr val="FFFF00"/>
              </a:solidFill>
            </a:endParaRPr>
          </a:p>
        </p:txBody>
      </p:sp>
      <p:sp>
        <p:nvSpPr>
          <p:cNvPr id="32" name="任意多边形 31"/>
          <p:cNvSpPr/>
          <p:nvPr/>
        </p:nvSpPr>
        <p:spPr>
          <a:xfrm>
            <a:off x="8758555" y="4076065"/>
            <a:ext cx="2667635" cy="1563370"/>
          </a:xfrm>
          <a:custGeom>
            <a:avLst/>
            <a:gdLst>
              <a:gd name="connisteX0" fmla="*/ 0 w 2667886"/>
              <a:gd name="connsiteY0" fmla="*/ 637540 h 1563411"/>
              <a:gd name="connisteX1" fmla="*/ 98425 w 2667886"/>
              <a:gd name="connsiteY1" fmla="*/ 568960 h 1563411"/>
              <a:gd name="connisteX2" fmla="*/ 176530 w 2667886"/>
              <a:gd name="connsiteY2" fmla="*/ 519430 h 1563411"/>
              <a:gd name="connisteX3" fmla="*/ 245110 w 2667886"/>
              <a:gd name="connsiteY3" fmla="*/ 490220 h 1563411"/>
              <a:gd name="connisteX4" fmla="*/ 323850 w 2667886"/>
              <a:gd name="connsiteY4" fmla="*/ 450850 h 1563411"/>
              <a:gd name="connisteX5" fmla="*/ 401955 w 2667886"/>
              <a:gd name="connsiteY5" fmla="*/ 431165 h 1563411"/>
              <a:gd name="connisteX6" fmla="*/ 520065 w 2667886"/>
              <a:gd name="connsiteY6" fmla="*/ 401955 h 1563411"/>
              <a:gd name="connisteX7" fmla="*/ 617855 w 2667886"/>
              <a:gd name="connsiteY7" fmla="*/ 401955 h 1563411"/>
              <a:gd name="connisteX8" fmla="*/ 716280 w 2667886"/>
              <a:gd name="connsiteY8" fmla="*/ 401955 h 1563411"/>
              <a:gd name="connisteX9" fmla="*/ 784860 w 2667886"/>
              <a:gd name="connsiteY9" fmla="*/ 401955 h 1563411"/>
              <a:gd name="connisteX10" fmla="*/ 853440 w 2667886"/>
              <a:gd name="connsiteY10" fmla="*/ 401955 h 1563411"/>
              <a:gd name="connisteX11" fmla="*/ 922020 w 2667886"/>
              <a:gd name="connsiteY11" fmla="*/ 421640 h 1563411"/>
              <a:gd name="connisteX12" fmla="*/ 990600 w 2667886"/>
              <a:gd name="connsiteY12" fmla="*/ 461010 h 1563411"/>
              <a:gd name="connisteX13" fmla="*/ 1059180 w 2667886"/>
              <a:gd name="connsiteY13" fmla="*/ 500380 h 1563411"/>
              <a:gd name="connisteX14" fmla="*/ 1118235 w 2667886"/>
              <a:gd name="connsiteY14" fmla="*/ 568960 h 1563411"/>
              <a:gd name="connisteX15" fmla="*/ 1127760 w 2667886"/>
              <a:gd name="connsiteY15" fmla="*/ 637540 h 1563411"/>
              <a:gd name="connisteX16" fmla="*/ 1127760 w 2667886"/>
              <a:gd name="connsiteY16" fmla="*/ 706120 h 1563411"/>
              <a:gd name="connisteX17" fmla="*/ 1118235 w 2667886"/>
              <a:gd name="connsiteY17" fmla="*/ 774700 h 1563411"/>
              <a:gd name="connisteX18" fmla="*/ 1069340 w 2667886"/>
              <a:gd name="connsiteY18" fmla="*/ 843280 h 1563411"/>
              <a:gd name="connisteX19" fmla="*/ 1010285 w 2667886"/>
              <a:gd name="connsiteY19" fmla="*/ 911860 h 1563411"/>
              <a:gd name="connisteX20" fmla="*/ 941705 w 2667886"/>
              <a:gd name="connsiteY20" fmla="*/ 961390 h 1563411"/>
              <a:gd name="connisteX21" fmla="*/ 873125 w 2667886"/>
              <a:gd name="connsiteY21" fmla="*/ 1000125 h 1563411"/>
              <a:gd name="connisteX22" fmla="*/ 804545 w 2667886"/>
              <a:gd name="connsiteY22" fmla="*/ 1019810 h 1563411"/>
              <a:gd name="connisteX23" fmla="*/ 735965 w 2667886"/>
              <a:gd name="connsiteY23" fmla="*/ 1029970 h 1563411"/>
              <a:gd name="connisteX24" fmla="*/ 666750 w 2667886"/>
              <a:gd name="connsiteY24" fmla="*/ 1039495 h 1563411"/>
              <a:gd name="connisteX25" fmla="*/ 598170 w 2667886"/>
              <a:gd name="connsiteY25" fmla="*/ 1039495 h 1563411"/>
              <a:gd name="connisteX26" fmla="*/ 529590 w 2667886"/>
              <a:gd name="connsiteY26" fmla="*/ 1039495 h 1563411"/>
              <a:gd name="connisteX27" fmla="*/ 461010 w 2667886"/>
              <a:gd name="connsiteY27" fmla="*/ 1039495 h 1563411"/>
              <a:gd name="connisteX28" fmla="*/ 392430 w 2667886"/>
              <a:gd name="connsiteY28" fmla="*/ 1039495 h 1563411"/>
              <a:gd name="connisteX29" fmla="*/ 323850 w 2667886"/>
              <a:gd name="connsiteY29" fmla="*/ 1039495 h 1563411"/>
              <a:gd name="connisteX30" fmla="*/ 255270 w 2667886"/>
              <a:gd name="connsiteY30" fmla="*/ 1068705 h 1563411"/>
              <a:gd name="connisteX31" fmla="*/ 235585 w 2667886"/>
              <a:gd name="connsiteY31" fmla="*/ 1137920 h 1563411"/>
              <a:gd name="connisteX32" fmla="*/ 225425 w 2667886"/>
              <a:gd name="connsiteY32" fmla="*/ 1226185 h 1563411"/>
              <a:gd name="connisteX33" fmla="*/ 215900 w 2667886"/>
              <a:gd name="connsiteY33" fmla="*/ 1294765 h 1563411"/>
              <a:gd name="connisteX34" fmla="*/ 196215 w 2667886"/>
              <a:gd name="connsiteY34" fmla="*/ 1372870 h 1563411"/>
              <a:gd name="connisteX35" fmla="*/ 196215 w 2667886"/>
              <a:gd name="connsiteY35" fmla="*/ 1441450 h 1563411"/>
              <a:gd name="connisteX36" fmla="*/ 264795 w 2667886"/>
              <a:gd name="connsiteY36" fmla="*/ 1480820 h 1563411"/>
              <a:gd name="connisteX37" fmla="*/ 333375 w 2667886"/>
              <a:gd name="connsiteY37" fmla="*/ 1480820 h 1563411"/>
              <a:gd name="connisteX38" fmla="*/ 401955 w 2667886"/>
              <a:gd name="connsiteY38" fmla="*/ 1480820 h 1563411"/>
              <a:gd name="connisteX39" fmla="*/ 480695 w 2667886"/>
              <a:gd name="connsiteY39" fmla="*/ 1480820 h 1563411"/>
              <a:gd name="connisteX40" fmla="*/ 558800 w 2667886"/>
              <a:gd name="connsiteY40" fmla="*/ 1490980 h 1563411"/>
              <a:gd name="connisteX41" fmla="*/ 628015 w 2667886"/>
              <a:gd name="connsiteY41" fmla="*/ 1500505 h 1563411"/>
              <a:gd name="connisteX42" fmla="*/ 696595 w 2667886"/>
              <a:gd name="connsiteY42" fmla="*/ 1500505 h 1563411"/>
              <a:gd name="connisteX43" fmla="*/ 765175 w 2667886"/>
              <a:gd name="connsiteY43" fmla="*/ 1510665 h 1563411"/>
              <a:gd name="connisteX44" fmla="*/ 833755 w 2667886"/>
              <a:gd name="connsiteY44" fmla="*/ 1520190 h 1563411"/>
              <a:gd name="connisteX45" fmla="*/ 902335 w 2667886"/>
              <a:gd name="connsiteY45" fmla="*/ 1539875 h 1563411"/>
              <a:gd name="connisteX46" fmla="*/ 970915 w 2667886"/>
              <a:gd name="connsiteY46" fmla="*/ 1549400 h 1563411"/>
              <a:gd name="connisteX47" fmla="*/ 1039495 w 2667886"/>
              <a:gd name="connsiteY47" fmla="*/ 1559560 h 1563411"/>
              <a:gd name="connisteX48" fmla="*/ 1108710 w 2667886"/>
              <a:gd name="connsiteY48" fmla="*/ 1559560 h 1563411"/>
              <a:gd name="connisteX49" fmla="*/ 1177290 w 2667886"/>
              <a:gd name="connsiteY49" fmla="*/ 1520190 h 1563411"/>
              <a:gd name="connisteX50" fmla="*/ 1245870 w 2667886"/>
              <a:gd name="connsiteY50" fmla="*/ 1451610 h 1563411"/>
              <a:gd name="connisteX51" fmla="*/ 1314450 w 2667886"/>
              <a:gd name="connsiteY51" fmla="*/ 1383030 h 1563411"/>
              <a:gd name="connisteX52" fmla="*/ 1383030 w 2667886"/>
              <a:gd name="connsiteY52" fmla="*/ 1314450 h 1563411"/>
              <a:gd name="connisteX53" fmla="*/ 1442085 w 2667886"/>
              <a:gd name="connsiteY53" fmla="*/ 1226185 h 1563411"/>
              <a:gd name="connisteX54" fmla="*/ 1500505 w 2667886"/>
              <a:gd name="connsiteY54" fmla="*/ 1147445 h 1563411"/>
              <a:gd name="connisteX55" fmla="*/ 1539875 w 2667886"/>
              <a:gd name="connsiteY55" fmla="*/ 1078865 h 1563411"/>
              <a:gd name="connisteX56" fmla="*/ 1579245 w 2667886"/>
              <a:gd name="connsiteY56" fmla="*/ 1000125 h 1563411"/>
              <a:gd name="connisteX57" fmla="*/ 1647825 w 2667886"/>
              <a:gd name="connsiteY57" fmla="*/ 970915 h 1563411"/>
              <a:gd name="connisteX58" fmla="*/ 1696720 w 2667886"/>
              <a:gd name="connsiteY58" fmla="*/ 1039495 h 1563411"/>
              <a:gd name="connisteX59" fmla="*/ 1755775 w 2667886"/>
              <a:gd name="connsiteY59" fmla="*/ 1108075 h 1563411"/>
              <a:gd name="connisteX60" fmla="*/ 1804670 w 2667886"/>
              <a:gd name="connsiteY60" fmla="*/ 1176655 h 1563411"/>
              <a:gd name="connisteX61" fmla="*/ 1824355 w 2667886"/>
              <a:gd name="connsiteY61" fmla="*/ 1255395 h 1563411"/>
              <a:gd name="connisteX62" fmla="*/ 1853565 w 2667886"/>
              <a:gd name="connsiteY62" fmla="*/ 1176655 h 1563411"/>
              <a:gd name="connisteX63" fmla="*/ 1892935 w 2667886"/>
              <a:gd name="connsiteY63" fmla="*/ 1078865 h 1563411"/>
              <a:gd name="connisteX64" fmla="*/ 1932305 w 2667886"/>
              <a:gd name="connsiteY64" fmla="*/ 1000125 h 1563411"/>
              <a:gd name="connisteX65" fmla="*/ 1981200 w 2667886"/>
              <a:gd name="connsiteY65" fmla="*/ 931545 h 1563411"/>
              <a:gd name="connisteX66" fmla="*/ 2049780 w 2667886"/>
              <a:gd name="connsiteY66" fmla="*/ 853440 h 1563411"/>
              <a:gd name="connisteX67" fmla="*/ 2118360 w 2667886"/>
              <a:gd name="connsiteY67" fmla="*/ 902335 h 1563411"/>
              <a:gd name="connisteX68" fmla="*/ 2138045 w 2667886"/>
              <a:gd name="connsiteY68" fmla="*/ 1000125 h 1563411"/>
              <a:gd name="connisteX69" fmla="*/ 2148205 w 2667886"/>
              <a:gd name="connsiteY69" fmla="*/ 1108075 h 1563411"/>
              <a:gd name="connisteX70" fmla="*/ 2157730 w 2667886"/>
              <a:gd name="connsiteY70" fmla="*/ 1196340 h 1563411"/>
              <a:gd name="connisteX71" fmla="*/ 2157730 w 2667886"/>
              <a:gd name="connsiteY71" fmla="*/ 1275080 h 1563411"/>
              <a:gd name="connisteX72" fmla="*/ 2167890 w 2667886"/>
              <a:gd name="connsiteY72" fmla="*/ 1363345 h 1563411"/>
              <a:gd name="connisteX73" fmla="*/ 2177415 w 2667886"/>
              <a:gd name="connsiteY73" fmla="*/ 1441450 h 1563411"/>
              <a:gd name="connisteX74" fmla="*/ 2245995 w 2667886"/>
              <a:gd name="connsiteY74" fmla="*/ 1402715 h 1563411"/>
              <a:gd name="connisteX75" fmla="*/ 2305050 w 2667886"/>
              <a:gd name="connsiteY75" fmla="*/ 1323975 h 1563411"/>
              <a:gd name="connisteX76" fmla="*/ 2373630 w 2667886"/>
              <a:gd name="connsiteY76" fmla="*/ 1245870 h 1563411"/>
              <a:gd name="connisteX77" fmla="*/ 2442210 w 2667886"/>
              <a:gd name="connsiteY77" fmla="*/ 1176655 h 1563411"/>
              <a:gd name="connisteX78" fmla="*/ 2520950 w 2667886"/>
              <a:gd name="connsiteY78" fmla="*/ 1118235 h 1563411"/>
              <a:gd name="connisteX79" fmla="*/ 2589530 w 2667886"/>
              <a:gd name="connsiteY79" fmla="*/ 1049655 h 1563411"/>
              <a:gd name="connisteX80" fmla="*/ 2658110 w 2667886"/>
              <a:gd name="connsiteY80" fmla="*/ 990600 h 1563411"/>
              <a:gd name="connisteX81" fmla="*/ 2658110 w 2667886"/>
              <a:gd name="connsiteY81" fmla="*/ 922020 h 1563411"/>
              <a:gd name="connisteX82" fmla="*/ 2599055 w 2667886"/>
              <a:gd name="connsiteY82" fmla="*/ 853440 h 1563411"/>
              <a:gd name="connisteX83" fmla="*/ 2540635 w 2667886"/>
              <a:gd name="connsiteY83" fmla="*/ 784860 h 1563411"/>
              <a:gd name="connisteX84" fmla="*/ 2481580 w 2667886"/>
              <a:gd name="connsiteY84" fmla="*/ 715645 h 1563411"/>
              <a:gd name="connisteX85" fmla="*/ 2432685 w 2667886"/>
              <a:gd name="connsiteY85" fmla="*/ 647065 h 1563411"/>
              <a:gd name="connisteX86" fmla="*/ 2344420 w 2667886"/>
              <a:gd name="connsiteY86" fmla="*/ 549275 h 1563411"/>
              <a:gd name="connisteX87" fmla="*/ 2285365 w 2667886"/>
              <a:gd name="connsiteY87" fmla="*/ 480695 h 1563411"/>
              <a:gd name="connisteX88" fmla="*/ 2207260 w 2667886"/>
              <a:gd name="connsiteY88" fmla="*/ 401955 h 1563411"/>
              <a:gd name="connisteX89" fmla="*/ 2226310 w 2667886"/>
              <a:gd name="connsiteY89" fmla="*/ 323850 h 1563411"/>
              <a:gd name="connisteX90" fmla="*/ 2275840 w 2667886"/>
              <a:gd name="connsiteY90" fmla="*/ 254635 h 1563411"/>
              <a:gd name="connisteX91" fmla="*/ 2344420 w 2667886"/>
              <a:gd name="connsiteY91" fmla="*/ 186055 h 1563411"/>
              <a:gd name="connisteX92" fmla="*/ 2422525 w 2667886"/>
              <a:gd name="connsiteY92" fmla="*/ 127635 h 1563411"/>
              <a:gd name="connisteX93" fmla="*/ 2491105 w 2667886"/>
              <a:gd name="connsiteY93" fmla="*/ 68580 h 1563411"/>
              <a:gd name="connisteX94" fmla="*/ 2560320 w 2667886"/>
              <a:gd name="connsiteY94" fmla="*/ 39370 h 1563411"/>
              <a:gd name="connisteX95" fmla="*/ 2628900 w 2667886"/>
              <a:gd name="connsiteY95" fmla="*/ 0 h 1563411"/>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 ang="0">
                <a:pos x="connisteX17" y="connsiteY17"/>
              </a:cxn>
              <a:cxn ang="0">
                <a:pos x="connisteX18" y="connsiteY18"/>
              </a:cxn>
              <a:cxn ang="0">
                <a:pos x="connisteX19" y="connsiteY19"/>
              </a:cxn>
              <a:cxn ang="0">
                <a:pos x="connisteX20" y="connsiteY20"/>
              </a:cxn>
              <a:cxn ang="0">
                <a:pos x="connisteX21" y="connsiteY21"/>
              </a:cxn>
              <a:cxn ang="0">
                <a:pos x="connisteX22" y="connsiteY22"/>
              </a:cxn>
              <a:cxn ang="0">
                <a:pos x="connisteX23" y="connsiteY23"/>
              </a:cxn>
              <a:cxn ang="0">
                <a:pos x="connisteX24" y="connsiteY24"/>
              </a:cxn>
              <a:cxn ang="0">
                <a:pos x="connisteX25" y="connsiteY25"/>
              </a:cxn>
              <a:cxn ang="0">
                <a:pos x="connisteX26" y="connsiteY26"/>
              </a:cxn>
              <a:cxn ang="0">
                <a:pos x="connisteX27" y="connsiteY27"/>
              </a:cxn>
              <a:cxn ang="0">
                <a:pos x="connisteX28" y="connsiteY28"/>
              </a:cxn>
              <a:cxn ang="0">
                <a:pos x="connisteX29" y="connsiteY29"/>
              </a:cxn>
              <a:cxn ang="0">
                <a:pos x="connisteX30" y="connsiteY30"/>
              </a:cxn>
              <a:cxn ang="0">
                <a:pos x="connisteX31" y="connsiteY31"/>
              </a:cxn>
              <a:cxn ang="0">
                <a:pos x="connisteX32" y="connsiteY32"/>
              </a:cxn>
              <a:cxn ang="0">
                <a:pos x="connisteX33" y="connsiteY33"/>
              </a:cxn>
              <a:cxn ang="0">
                <a:pos x="connisteX34" y="connsiteY34"/>
              </a:cxn>
              <a:cxn ang="0">
                <a:pos x="connisteX35" y="connsiteY35"/>
              </a:cxn>
              <a:cxn ang="0">
                <a:pos x="connisteX36" y="connsiteY36"/>
              </a:cxn>
              <a:cxn ang="0">
                <a:pos x="connisteX37" y="connsiteY37"/>
              </a:cxn>
              <a:cxn ang="0">
                <a:pos x="connisteX38" y="connsiteY38"/>
              </a:cxn>
              <a:cxn ang="0">
                <a:pos x="connisteX39" y="connsiteY39"/>
              </a:cxn>
              <a:cxn ang="0">
                <a:pos x="connisteX40" y="connsiteY40"/>
              </a:cxn>
              <a:cxn ang="0">
                <a:pos x="connisteX41" y="connsiteY41"/>
              </a:cxn>
              <a:cxn ang="0">
                <a:pos x="connisteX42" y="connsiteY42"/>
              </a:cxn>
              <a:cxn ang="0">
                <a:pos x="connisteX43" y="connsiteY43"/>
              </a:cxn>
              <a:cxn ang="0">
                <a:pos x="connisteX44" y="connsiteY44"/>
              </a:cxn>
              <a:cxn ang="0">
                <a:pos x="connisteX45" y="connsiteY45"/>
              </a:cxn>
              <a:cxn ang="0">
                <a:pos x="connisteX46" y="connsiteY46"/>
              </a:cxn>
              <a:cxn ang="0">
                <a:pos x="connisteX47" y="connsiteY47"/>
              </a:cxn>
              <a:cxn ang="0">
                <a:pos x="connisteX48" y="connsiteY48"/>
              </a:cxn>
              <a:cxn ang="0">
                <a:pos x="connisteX49" y="connsiteY49"/>
              </a:cxn>
              <a:cxn ang="0">
                <a:pos x="connisteX50" y="connsiteY50"/>
              </a:cxn>
              <a:cxn ang="0">
                <a:pos x="connisteX51" y="connsiteY51"/>
              </a:cxn>
              <a:cxn ang="0">
                <a:pos x="connisteX52" y="connsiteY52"/>
              </a:cxn>
              <a:cxn ang="0">
                <a:pos x="connisteX53" y="connsiteY53"/>
              </a:cxn>
              <a:cxn ang="0">
                <a:pos x="connisteX54" y="connsiteY54"/>
              </a:cxn>
              <a:cxn ang="0">
                <a:pos x="connisteX55" y="connsiteY55"/>
              </a:cxn>
              <a:cxn ang="0">
                <a:pos x="connisteX56" y="connsiteY56"/>
              </a:cxn>
              <a:cxn ang="0">
                <a:pos x="connisteX57" y="connsiteY57"/>
              </a:cxn>
              <a:cxn ang="0">
                <a:pos x="connisteX58" y="connsiteY58"/>
              </a:cxn>
              <a:cxn ang="0">
                <a:pos x="connisteX59" y="connsiteY59"/>
              </a:cxn>
              <a:cxn ang="0">
                <a:pos x="connisteX60" y="connsiteY60"/>
              </a:cxn>
              <a:cxn ang="0">
                <a:pos x="connisteX61" y="connsiteY61"/>
              </a:cxn>
              <a:cxn ang="0">
                <a:pos x="connisteX62" y="connsiteY62"/>
              </a:cxn>
              <a:cxn ang="0">
                <a:pos x="connisteX63" y="connsiteY63"/>
              </a:cxn>
              <a:cxn ang="0">
                <a:pos x="connisteX64" y="connsiteY64"/>
              </a:cxn>
              <a:cxn ang="0">
                <a:pos x="connisteX65" y="connsiteY65"/>
              </a:cxn>
              <a:cxn ang="0">
                <a:pos x="connisteX66" y="connsiteY66"/>
              </a:cxn>
              <a:cxn ang="0">
                <a:pos x="connisteX67" y="connsiteY67"/>
              </a:cxn>
              <a:cxn ang="0">
                <a:pos x="connisteX68" y="connsiteY68"/>
              </a:cxn>
              <a:cxn ang="0">
                <a:pos x="connisteX69" y="connsiteY69"/>
              </a:cxn>
              <a:cxn ang="0">
                <a:pos x="connisteX70" y="connsiteY70"/>
              </a:cxn>
              <a:cxn ang="0">
                <a:pos x="connisteX71" y="connsiteY71"/>
              </a:cxn>
              <a:cxn ang="0">
                <a:pos x="connisteX72" y="connsiteY72"/>
              </a:cxn>
              <a:cxn ang="0">
                <a:pos x="connisteX73" y="connsiteY73"/>
              </a:cxn>
              <a:cxn ang="0">
                <a:pos x="connisteX74" y="connsiteY74"/>
              </a:cxn>
              <a:cxn ang="0">
                <a:pos x="connisteX75" y="connsiteY75"/>
              </a:cxn>
              <a:cxn ang="0">
                <a:pos x="connisteX76" y="connsiteY76"/>
              </a:cxn>
              <a:cxn ang="0">
                <a:pos x="connisteX77" y="connsiteY77"/>
              </a:cxn>
              <a:cxn ang="0">
                <a:pos x="connisteX78" y="connsiteY78"/>
              </a:cxn>
              <a:cxn ang="0">
                <a:pos x="connisteX79" y="connsiteY79"/>
              </a:cxn>
              <a:cxn ang="0">
                <a:pos x="connisteX80" y="connsiteY80"/>
              </a:cxn>
              <a:cxn ang="0">
                <a:pos x="connisteX81" y="connsiteY81"/>
              </a:cxn>
              <a:cxn ang="0">
                <a:pos x="connisteX82" y="connsiteY82"/>
              </a:cxn>
              <a:cxn ang="0">
                <a:pos x="connisteX83" y="connsiteY83"/>
              </a:cxn>
              <a:cxn ang="0">
                <a:pos x="connisteX84" y="connsiteY84"/>
              </a:cxn>
              <a:cxn ang="0">
                <a:pos x="connisteX85" y="connsiteY85"/>
              </a:cxn>
              <a:cxn ang="0">
                <a:pos x="connisteX86" y="connsiteY86"/>
              </a:cxn>
              <a:cxn ang="0">
                <a:pos x="connisteX87" y="connsiteY87"/>
              </a:cxn>
              <a:cxn ang="0">
                <a:pos x="connisteX88" y="connsiteY88"/>
              </a:cxn>
              <a:cxn ang="0">
                <a:pos x="connisteX89" y="connsiteY89"/>
              </a:cxn>
              <a:cxn ang="0">
                <a:pos x="connisteX90" y="connsiteY90"/>
              </a:cxn>
              <a:cxn ang="0">
                <a:pos x="connisteX91" y="connsiteY91"/>
              </a:cxn>
              <a:cxn ang="0">
                <a:pos x="connisteX92" y="connsiteY92"/>
              </a:cxn>
              <a:cxn ang="0">
                <a:pos x="connisteX93" y="connsiteY93"/>
              </a:cxn>
              <a:cxn ang="0">
                <a:pos x="connisteX94" y="connsiteY94"/>
              </a:cxn>
              <a:cxn ang="0">
                <a:pos x="connisteX95" y="connsiteY95"/>
              </a:cxn>
            </a:cxnLst>
            <a:rect l="l" t="t" r="r" b="b"/>
            <a:pathLst>
              <a:path w="2667886" h="1563411">
                <a:moveTo>
                  <a:pt x="0" y="637540"/>
                </a:moveTo>
                <a:cubicBezTo>
                  <a:pt x="18415" y="624840"/>
                  <a:pt x="62865" y="592455"/>
                  <a:pt x="98425" y="568960"/>
                </a:cubicBezTo>
                <a:cubicBezTo>
                  <a:pt x="133985" y="545465"/>
                  <a:pt x="147320" y="535305"/>
                  <a:pt x="176530" y="519430"/>
                </a:cubicBezTo>
                <a:cubicBezTo>
                  <a:pt x="205740" y="503555"/>
                  <a:pt x="215900" y="504190"/>
                  <a:pt x="245110" y="490220"/>
                </a:cubicBezTo>
                <a:cubicBezTo>
                  <a:pt x="274320" y="476250"/>
                  <a:pt x="292735" y="462915"/>
                  <a:pt x="323850" y="450850"/>
                </a:cubicBezTo>
                <a:cubicBezTo>
                  <a:pt x="354965" y="438785"/>
                  <a:pt x="362585" y="440690"/>
                  <a:pt x="401955" y="431165"/>
                </a:cubicBezTo>
                <a:cubicBezTo>
                  <a:pt x="441325" y="421640"/>
                  <a:pt x="476885" y="407670"/>
                  <a:pt x="520065" y="401955"/>
                </a:cubicBezTo>
                <a:cubicBezTo>
                  <a:pt x="563245" y="396240"/>
                  <a:pt x="578485" y="401955"/>
                  <a:pt x="617855" y="401955"/>
                </a:cubicBezTo>
                <a:cubicBezTo>
                  <a:pt x="657225" y="401955"/>
                  <a:pt x="682625" y="401955"/>
                  <a:pt x="716280" y="401955"/>
                </a:cubicBezTo>
                <a:cubicBezTo>
                  <a:pt x="749935" y="401955"/>
                  <a:pt x="757555" y="401955"/>
                  <a:pt x="784860" y="401955"/>
                </a:cubicBezTo>
                <a:cubicBezTo>
                  <a:pt x="812165" y="401955"/>
                  <a:pt x="826135" y="398145"/>
                  <a:pt x="853440" y="401955"/>
                </a:cubicBezTo>
                <a:cubicBezTo>
                  <a:pt x="880745" y="405765"/>
                  <a:pt x="894715" y="409575"/>
                  <a:pt x="922020" y="421640"/>
                </a:cubicBezTo>
                <a:cubicBezTo>
                  <a:pt x="949325" y="433705"/>
                  <a:pt x="963295" y="445135"/>
                  <a:pt x="990600" y="461010"/>
                </a:cubicBezTo>
                <a:cubicBezTo>
                  <a:pt x="1017905" y="476885"/>
                  <a:pt x="1033780" y="478790"/>
                  <a:pt x="1059180" y="500380"/>
                </a:cubicBezTo>
                <a:cubicBezTo>
                  <a:pt x="1084580" y="521970"/>
                  <a:pt x="1104265" y="541655"/>
                  <a:pt x="1118235" y="568960"/>
                </a:cubicBezTo>
                <a:cubicBezTo>
                  <a:pt x="1132205" y="596265"/>
                  <a:pt x="1125855" y="610235"/>
                  <a:pt x="1127760" y="637540"/>
                </a:cubicBezTo>
                <a:cubicBezTo>
                  <a:pt x="1129665" y="664845"/>
                  <a:pt x="1129665" y="678815"/>
                  <a:pt x="1127760" y="706120"/>
                </a:cubicBezTo>
                <a:cubicBezTo>
                  <a:pt x="1125855" y="733425"/>
                  <a:pt x="1129665" y="747395"/>
                  <a:pt x="1118235" y="774700"/>
                </a:cubicBezTo>
                <a:cubicBezTo>
                  <a:pt x="1106805" y="802005"/>
                  <a:pt x="1090930" y="815975"/>
                  <a:pt x="1069340" y="843280"/>
                </a:cubicBezTo>
                <a:cubicBezTo>
                  <a:pt x="1047750" y="870585"/>
                  <a:pt x="1035685" y="888365"/>
                  <a:pt x="1010285" y="911860"/>
                </a:cubicBezTo>
                <a:cubicBezTo>
                  <a:pt x="984885" y="935355"/>
                  <a:pt x="969010" y="943610"/>
                  <a:pt x="941705" y="961390"/>
                </a:cubicBezTo>
                <a:cubicBezTo>
                  <a:pt x="914400" y="979170"/>
                  <a:pt x="900430" y="988695"/>
                  <a:pt x="873125" y="1000125"/>
                </a:cubicBezTo>
                <a:cubicBezTo>
                  <a:pt x="845820" y="1011555"/>
                  <a:pt x="831850" y="1014095"/>
                  <a:pt x="804545" y="1019810"/>
                </a:cubicBezTo>
                <a:cubicBezTo>
                  <a:pt x="777240" y="1025525"/>
                  <a:pt x="763270" y="1026160"/>
                  <a:pt x="735965" y="1029970"/>
                </a:cubicBezTo>
                <a:cubicBezTo>
                  <a:pt x="708660" y="1033780"/>
                  <a:pt x="694055" y="1037590"/>
                  <a:pt x="666750" y="1039495"/>
                </a:cubicBezTo>
                <a:cubicBezTo>
                  <a:pt x="639445" y="1041400"/>
                  <a:pt x="625475" y="1039495"/>
                  <a:pt x="598170" y="1039495"/>
                </a:cubicBezTo>
                <a:cubicBezTo>
                  <a:pt x="570865" y="1039495"/>
                  <a:pt x="556895" y="1039495"/>
                  <a:pt x="529590" y="1039495"/>
                </a:cubicBezTo>
                <a:cubicBezTo>
                  <a:pt x="502285" y="1039495"/>
                  <a:pt x="488315" y="1039495"/>
                  <a:pt x="461010" y="1039495"/>
                </a:cubicBezTo>
                <a:cubicBezTo>
                  <a:pt x="433705" y="1039495"/>
                  <a:pt x="419735" y="1039495"/>
                  <a:pt x="392430" y="1039495"/>
                </a:cubicBezTo>
                <a:cubicBezTo>
                  <a:pt x="365125" y="1039495"/>
                  <a:pt x="351155" y="1033780"/>
                  <a:pt x="323850" y="1039495"/>
                </a:cubicBezTo>
                <a:cubicBezTo>
                  <a:pt x="296545" y="1045210"/>
                  <a:pt x="273050" y="1049020"/>
                  <a:pt x="255270" y="1068705"/>
                </a:cubicBezTo>
                <a:cubicBezTo>
                  <a:pt x="237490" y="1088390"/>
                  <a:pt x="241300" y="1106170"/>
                  <a:pt x="235585" y="1137920"/>
                </a:cubicBezTo>
                <a:cubicBezTo>
                  <a:pt x="229870" y="1169670"/>
                  <a:pt x="229235" y="1195070"/>
                  <a:pt x="225425" y="1226185"/>
                </a:cubicBezTo>
                <a:cubicBezTo>
                  <a:pt x="221615" y="1257300"/>
                  <a:pt x="221615" y="1265555"/>
                  <a:pt x="215900" y="1294765"/>
                </a:cubicBezTo>
                <a:cubicBezTo>
                  <a:pt x="210185" y="1323975"/>
                  <a:pt x="200025" y="1343660"/>
                  <a:pt x="196215" y="1372870"/>
                </a:cubicBezTo>
                <a:cubicBezTo>
                  <a:pt x="192405" y="1402080"/>
                  <a:pt x="182245" y="1419860"/>
                  <a:pt x="196215" y="1441450"/>
                </a:cubicBezTo>
                <a:cubicBezTo>
                  <a:pt x="210185" y="1463040"/>
                  <a:pt x="237490" y="1473200"/>
                  <a:pt x="264795" y="1480820"/>
                </a:cubicBezTo>
                <a:cubicBezTo>
                  <a:pt x="292100" y="1488440"/>
                  <a:pt x="306070" y="1480820"/>
                  <a:pt x="333375" y="1480820"/>
                </a:cubicBezTo>
                <a:cubicBezTo>
                  <a:pt x="360680" y="1480820"/>
                  <a:pt x="372745" y="1480820"/>
                  <a:pt x="401955" y="1480820"/>
                </a:cubicBezTo>
                <a:cubicBezTo>
                  <a:pt x="431165" y="1480820"/>
                  <a:pt x="449580" y="1478915"/>
                  <a:pt x="480695" y="1480820"/>
                </a:cubicBezTo>
                <a:cubicBezTo>
                  <a:pt x="511810" y="1482725"/>
                  <a:pt x="529590" y="1487170"/>
                  <a:pt x="558800" y="1490980"/>
                </a:cubicBezTo>
                <a:cubicBezTo>
                  <a:pt x="588010" y="1494790"/>
                  <a:pt x="600710" y="1498600"/>
                  <a:pt x="628015" y="1500505"/>
                </a:cubicBezTo>
                <a:cubicBezTo>
                  <a:pt x="655320" y="1502410"/>
                  <a:pt x="669290" y="1498600"/>
                  <a:pt x="696595" y="1500505"/>
                </a:cubicBezTo>
                <a:cubicBezTo>
                  <a:pt x="723900" y="1502410"/>
                  <a:pt x="737870" y="1506855"/>
                  <a:pt x="765175" y="1510665"/>
                </a:cubicBezTo>
                <a:cubicBezTo>
                  <a:pt x="792480" y="1514475"/>
                  <a:pt x="806450" y="1514475"/>
                  <a:pt x="833755" y="1520190"/>
                </a:cubicBezTo>
                <a:cubicBezTo>
                  <a:pt x="861060" y="1525905"/>
                  <a:pt x="875030" y="1534160"/>
                  <a:pt x="902335" y="1539875"/>
                </a:cubicBezTo>
                <a:cubicBezTo>
                  <a:pt x="929640" y="1545590"/>
                  <a:pt x="943610" y="1545590"/>
                  <a:pt x="970915" y="1549400"/>
                </a:cubicBezTo>
                <a:cubicBezTo>
                  <a:pt x="998220" y="1553210"/>
                  <a:pt x="1012190" y="1557655"/>
                  <a:pt x="1039495" y="1559560"/>
                </a:cubicBezTo>
                <a:cubicBezTo>
                  <a:pt x="1066800" y="1561465"/>
                  <a:pt x="1081405" y="1567180"/>
                  <a:pt x="1108710" y="1559560"/>
                </a:cubicBezTo>
                <a:cubicBezTo>
                  <a:pt x="1136015" y="1551940"/>
                  <a:pt x="1149985" y="1541780"/>
                  <a:pt x="1177290" y="1520190"/>
                </a:cubicBezTo>
                <a:cubicBezTo>
                  <a:pt x="1204595" y="1498600"/>
                  <a:pt x="1218565" y="1478915"/>
                  <a:pt x="1245870" y="1451610"/>
                </a:cubicBezTo>
                <a:cubicBezTo>
                  <a:pt x="1273175" y="1424305"/>
                  <a:pt x="1287145" y="1410335"/>
                  <a:pt x="1314450" y="1383030"/>
                </a:cubicBezTo>
                <a:cubicBezTo>
                  <a:pt x="1341755" y="1355725"/>
                  <a:pt x="1357630" y="1345565"/>
                  <a:pt x="1383030" y="1314450"/>
                </a:cubicBezTo>
                <a:cubicBezTo>
                  <a:pt x="1408430" y="1283335"/>
                  <a:pt x="1418590" y="1259840"/>
                  <a:pt x="1442085" y="1226185"/>
                </a:cubicBezTo>
                <a:cubicBezTo>
                  <a:pt x="1465580" y="1192530"/>
                  <a:pt x="1480820" y="1176655"/>
                  <a:pt x="1500505" y="1147445"/>
                </a:cubicBezTo>
                <a:cubicBezTo>
                  <a:pt x="1520190" y="1118235"/>
                  <a:pt x="1524000" y="1108075"/>
                  <a:pt x="1539875" y="1078865"/>
                </a:cubicBezTo>
                <a:cubicBezTo>
                  <a:pt x="1555750" y="1049655"/>
                  <a:pt x="1557655" y="1021715"/>
                  <a:pt x="1579245" y="1000125"/>
                </a:cubicBezTo>
                <a:cubicBezTo>
                  <a:pt x="1600835" y="978535"/>
                  <a:pt x="1624330" y="963295"/>
                  <a:pt x="1647825" y="970915"/>
                </a:cubicBezTo>
                <a:cubicBezTo>
                  <a:pt x="1671320" y="978535"/>
                  <a:pt x="1675130" y="1012190"/>
                  <a:pt x="1696720" y="1039495"/>
                </a:cubicBezTo>
                <a:cubicBezTo>
                  <a:pt x="1718310" y="1066800"/>
                  <a:pt x="1734185" y="1080770"/>
                  <a:pt x="1755775" y="1108075"/>
                </a:cubicBezTo>
                <a:cubicBezTo>
                  <a:pt x="1777365" y="1135380"/>
                  <a:pt x="1790700" y="1147445"/>
                  <a:pt x="1804670" y="1176655"/>
                </a:cubicBezTo>
                <a:cubicBezTo>
                  <a:pt x="1818640" y="1205865"/>
                  <a:pt x="1814830" y="1255395"/>
                  <a:pt x="1824355" y="1255395"/>
                </a:cubicBezTo>
                <a:cubicBezTo>
                  <a:pt x="1833880" y="1255395"/>
                  <a:pt x="1839595" y="1212215"/>
                  <a:pt x="1853565" y="1176655"/>
                </a:cubicBezTo>
                <a:cubicBezTo>
                  <a:pt x="1867535" y="1141095"/>
                  <a:pt x="1877060" y="1114425"/>
                  <a:pt x="1892935" y="1078865"/>
                </a:cubicBezTo>
                <a:cubicBezTo>
                  <a:pt x="1908810" y="1043305"/>
                  <a:pt x="1914525" y="1029335"/>
                  <a:pt x="1932305" y="1000125"/>
                </a:cubicBezTo>
                <a:cubicBezTo>
                  <a:pt x="1950085" y="970915"/>
                  <a:pt x="1957705" y="960755"/>
                  <a:pt x="1981200" y="931545"/>
                </a:cubicBezTo>
                <a:cubicBezTo>
                  <a:pt x="2004695" y="902335"/>
                  <a:pt x="2022475" y="859155"/>
                  <a:pt x="2049780" y="853440"/>
                </a:cubicBezTo>
                <a:cubicBezTo>
                  <a:pt x="2077085" y="847725"/>
                  <a:pt x="2100580" y="873125"/>
                  <a:pt x="2118360" y="902335"/>
                </a:cubicBezTo>
                <a:cubicBezTo>
                  <a:pt x="2136140" y="931545"/>
                  <a:pt x="2132330" y="958850"/>
                  <a:pt x="2138045" y="1000125"/>
                </a:cubicBezTo>
                <a:cubicBezTo>
                  <a:pt x="2143760" y="1041400"/>
                  <a:pt x="2144395" y="1068705"/>
                  <a:pt x="2148205" y="1108075"/>
                </a:cubicBezTo>
                <a:cubicBezTo>
                  <a:pt x="2152015" y="1147445"/>
                  <a:pt x="2155825" y="1162685"/>
                  <a:pt x="2157730" y="1196340"/>
                </a:cubicBezTo>
                <a:cubicBezTo>
                  <a:pt x="2159635" y="1229995"/>
                  <a:pt x="2155825" y="1241425"/>
                  <a:pt x="2157730" y="1275080"/>
                </a:cubicBezTo>
                <a:cubicBezTo>
                  <a:pt x="2159635" y="1308735"/>
                  <a:pt x="2164080" y="1330325"/>
                  <a:pt x="2167890" y="1363345"/>
                </a:cubicBezTo>
                <a:cubicBezTo>
                  <a:pt x="2171700" y="1396365"/>
                  <a:pt x="2161540" y="1433830"/>
                  <a:pt x="2177415" y="1441450"/>
                </a:cubicBezTo>
                <a:cubicBezTo>
                  <a:pt x="2193290" y="1449070"/>
                  <a:pt x="2220595" y="1426210"/>
                  <a:pt x="2245995" y="1402715"/>
                </a:cubicBezTo>
                <a:cubicBezTo>
                  <a:pt x="2271395" y="1379220"/>
                  <a:pt x="2279650" y="1355090"/>
                  <a:pt x="2305050" y="1323975"/>
                </a:cubicBezTo>
                <a:cubicBezTo>
                  <a:pt x="2330450" y="1292860"/>
                  <a:pt x="2346325" y="1275080"/>
                  <a:pt x="2373630" y="1245870"/>
                </a:cubicBezTo>
                <a:cubicBezTo>
                  <a:pt x="2400935" y="1216660"/>
                  <a:pt x="2413000" y="1202055"/>
                  <a:pt x="2442210" y="1176655"/>
                </a:cubicBezTo>
                <a:cubicBezTo>
                  <a:pt x="2471420" y="1151255"/>
                  <a:pt x="2491740" y="1143635"/>
                  <a:pt x="2520950" y="1118235"/>
                </a:cubicBezTo>
                <a:cubicBezTo>
                  <a:pt x="2550160" y="1092835"/>
                  <a:pt x="2562225" y="1075055"/>
                  <a:pt x="2589530" y="1049655"/>
                </a:cubicBezTo>
                <a:cubicBezTo>
                  <a:pt x="2616835" y="1024255"/>
                  <a:pt x="2644140" y="1016000"/>
                  <a:pt x="2658110" y="990600"/>
                </a:cubicBezTo>
                <a:cubicBezTo>
                  <a:pt x="2672080" y="965200"/>
                  <a:pt x="2670175" y="949325"/>
                  <a:pt x="2658110" y="922020"/>
                </a:cubicBezTo>
                <a:cubicBezTo>
                  <a:pt x="2646045" y="894715"/>
                  <a:pt x="2622550" y="880745"/>
                  <a:pt x="2599055" y="853440"/>
                </a:cubicBezTo>
                <a:cubicBezTo>
                  <a:pt x="2575560" y="826135"/>
                  <a:pt x="2564130" y="812165"/>
                  <a:pt x="2540635" y="784860"/>
                </a:cubicBezTo>
                <a:cubicBezTo>
                  <a:pt x="2517140" y="757555"/>
                  <a:pt x="2503170" y="742950"/>
                  <a:pt x="2481580" y="715645"/>
                </a:cubicBezTo>
                <a:cubicBezTo>
                  <a:pt x="2459990" y="688340"/>
                  <a:pt x="2459990" y="680085"/>
                  <a:pt x="2432685" y="647065"/>
                </a:cubicBezTo>
                <a:cubicBezTo>
                  <a:pt x="2405380" y="614045"/>
                  <a:pt x="2373630" y="582295"/>
                  <a:pt x="2344420" y="549275"/>
                </a:cubicBezTo>
                <a:cubicBezTo>
                  <a:pt x="2315210" y="516255"/>
                  <a:pt x="2312670" y="509905"/>
                  <a:pt x="2285365" y="480695"/>
                </a:cubicBezTo>
                <a:cubicBezTo>
                  <a:pt x="2258060" y="451485"/>
                  <a:pt x="2219325" y="433070"/>
                  <a:pt x="2207260" y="401955"/>
                </a:cubicBezTo>
                <a:cubicBezTo>
                  <a:pt x="2195195" y="370840"/>
                  <a:pt x="2212340" y="353060"/>
                  <a:pt x="2226310" y="323850"/>
                </a:cubicBezTo>
                <a:cubicBezTo>
                  <a:pt x="2240280" y="294640"/>
                  <a:pt x="2252345" y="281940"/>
                  <a:pt x="2275840" y="254635"/>
                </a:cubicBezTo>
                <a:cubicBezTo>
                  <a:pt x="2299335" y="227330"/>
                  <a:pt x="2315210" y="211455"/>
                  <a:pt x="2344420" y="186055"/>
                </a:cubicBezTo>
                <a:cubicBezTo>
                  <a:pt x="2373630" y="160655"/>
                  <a:pt x="2393315" y="151130"/>
                  <a:pt x="2422525" y="127635"/>
                </a:cubicBezTo>
                <a:cubicBezTo>
                  <a:pt x="2451735" y="104140"/>
                  <a:pt x="2463800" y="86360"/>
                  <a:pt x="2491105" y="68580"/>
                </a:cubicBezTo>
                <a:cubicBezTo>
                  <a:pt x="2518410" y="50800"/>
                  <a:pt x="2533015" y="53340"/>
                  <a:pt x="2560320" y="39370"/>
                </a:cubicBezTo>
                <a:cubicBezTo>
                  <a:pt x="2587625" y="25400"/>
                  <a:pt x="2616835" y="6985"/>
                  <a:pt x="2628900" y="0"/>
                </a:cubicBezTo>
              </a:path>
            </a:pathLst>
          </a:custGeom>
          <a:noFill/>
          <a:ln w="38100">
            <a:solidFill>
              <a:srgbClr val="FF0000"/>
            </a:solidFill>
            <a:prstDash val="sysDash"/>
            <a:headEnd type="none"/>
            <a:tailEnd type="arrow" w="lg" len="me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3" name="弧形 32"/>
          <p:cNvSpPr/>
          <p:nvPr/>
        </p:nvSpPr>
        <p:spPr>
          <a:xfrm rot="4320000" flipH="1">
            <a:off x="7953375" y="4200525"/>
            <a:ext cx="2178050" cy="2346325"/>
          </a:xfrm>
          <a:prstGeom prst="arc">
            <a:avLst/>
          </a:prstGeom>
          <a:ln w="38100">
            <a:solidFill>
              <a:schemeClr val="accent1"/>
            </a:solidFill>
            <a:prstDash val="solid"/>
          </a:ln>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34" name="标题 1"/>
          <p:cNvSpPr>
            <a:spLocks noGrp="1"/>
          </p:cNvSpPr>
          <p:nvPr>
            <p:custDataLst>
              <p:tags r:id="rId13"/>
            </p:custDataLst>
          </p:nvPr>
        </p:nvSpPr>
        <p:spPr>
          <a:xfrm rot="2160000">
            <a:off x="9261475" y="4123690"/>
            <a:ext cx="1368425" cy="340995"/>
          </a:xfrm>
          <a:prstGeom prst="rect">
            <a:avLst/>
          </a:prstGeom>
        </p:spPr>
        <p:txBody>
          <a:bodyPr vert="horz" lIns="90000" tIns="46800" rIns="90000" bIns="46800" rtlCol="0" anchor="b" anchorCtr="0">
            <a:noAutofit/>
          </a:bodyPr>
          <a:lstStyle>
            <a:lvl1pPr algn="ctr" defTabSz="914400" rtl="0" eaLnBrk="1" fontAlgn="auto" latinLnBrk="0" hangingPunct="1">
              <a:lnSpc>
                <a:spcPct val="100000"/>
              </a:lnSpc>
              <a:spcBef>
                <a:spcPct val="0"/>
              </a:spcBef>
              <a:buNone/>
              <a:defRPr sz="60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a:lstStyle>
          <a:p>
            <a:pPr indent="0">
              <a:lnSpc>
                <a:spcPct val="150000"/>
              </a:lnSpc>
            </a:pPr>
            <a:r>
              <a:rPr lang="zh-CN" altLang="en-US" sz="1400">
                <a:solidFill>
                  <a:schemeClr val="bg1"/>
                </a:solidFill>
              </a:rPr>
              <a:t>弧线曲率</a:t>
            </a:r>
            <a:endParaRPr lang="zh-CN" altLang="en-US" sz="1400">
              <a:solidFill>
                <a:schemeClr val="bg1"/>
              </a:solidFill>
            </a:endParaRPr>
          </a:p>
        </p:txBody>
      </p:sp>
    </p:spTree>
    <p:custDataLst>
      <p:tags r:id="rId14"/>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linds(horizontal)">
                                      <p:cBhvr>
                                        <p:cTn id="12" dur="500"/>
                                        <p:tgtEl>
                                          <p:spTgt spid="7"/>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blinds(horizontal)">
                                      <p:cBhvr>
                                        <p:cTn id="15" dur="500"/>
                                        <p:tgtEl>
                                          <p:spTgt spid="24"/>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blinds(horizontal)">
                                      <p:cBhvr>
                                        <p:cTn id="20" dur="500"/>
                                        <p:tgtEl>
                                          <p:spTgt spid="9"/>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blinds(horizontal)">
                                      <p:cBhvr>
                                        <p:cTn id="25" dur="500"/>
                                        <p:tgtEl>
                                          <p:spTgt spid="16"/>
                                        </p:tgtEl>
                                      </p:cBhvr>
                                    </p:animEffect>
                                  </p:childTnLst>
                                </p:cTn>
                              </p:par>
                              <p:par>
                                <p:cTn id="26" presetID="3" presetClass="entr" presetSubtype="10" fill="hold" grpId="0" nodeType="with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blinds(horizontal)">
                                      <p:cBhvr>
                                        <p:cTn id="28" dur="500"/>
                                        <p:tgtEl>
                                          <p:spTgt spid="12"/>
                                        </p:tgtEl>
                                      </p:cBhvr>
                                    </p:animEffect>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grpId="0" nodeType="clickEffect">
                                  <p:stCondLst>
                                    <p:cond delay="0"/>
                                  </p:stCondLst>
                                  <p:childTnLst>
                                    <p:set>
                                      <p:cBhvr>
                                        <p:cTn id="32" dur="1" fill="hold">
                                          <p:stCondLst>
                                            <p:cond delay="0"/>
                                          </p:stCondLst>
                                        </p:cTn>
                                        <p:tgtEl>
                                          <p:spTgt spid="23"/>
                                        </p:tgtEl>
                                        <p:attrNameLst>
                                          <p:attrName>style.visibility</p:attrName>
                                        </p:attrNameLst>
                                      </p:cBhvr>
                                      <p:to>
                                        <p:strVal val="visible"/>
                                      </p:to>
                                    </p:set>
                                    <p:animEffect transition="in" filter="blinds(horizontal)">
                                      <p:cBhvr>
                                        <p:cTn id="33" dur="500"/>
                                        <p:tgtEl>
                                          <p:spTgt spid="23"/>
                                        </p:tgtEl>
                                      </p:cBhvr>
                                    </p:animEffect>
                                  </p:childTnLst>
                                </p:cTn>
                              </p:par>
                              <p:par>
                                <p:cTn id="34" presetID="3" presetClass="entr" presetSubtype="10" fill="hold" grpId="0" nodeType="withEffect">
                                  <p:stCondLst>
                                    <p:cond delay="0"/>
                                  </p:stCondLst>
                                  <p:childTnLst>
                                    <p:set>
                                      <p:cBhvr>
                                        <p:cTn id="35" dur="1" fill="hold">
                                          <p:stCondLst>
                                            <p:cond delay="0"/>
                                          </p:stCondLst>
                                        </p:cTn>
                                        <p:tgtEl>
                                          <p:spTgt spid="25"/>
                                        </p:tgtEl>
                                        <p:attrNameLst>
                                          <p:attrName>style.visibility</p:attrName>
                                        </p:attrNameLst>
                                      </p:cBhvr>
                                      <p:to>
                                        <p:strVal val="visible"/>
                                      </p:to>
                                    </p:set>
                                    <p:animEffect transition="in" filter="blinds(horizontal)">
                                      <p:cBhvr>
                                        <p:cTn id="36" dur="500"/>
                                        <p:tgtEl>
                                          <p:spTgt spid="25"/>
                                        </p:tgtEl>
                                      </p:cBhvr>
                                    </p:animEffect>
                                  </p:childTnLst>
                                </p:cTn>
                              </p:par>
                            </p:childTnLst>
                          </p:cTn>
                        </p:par>
                      </p:childTnLst>
                    </p:cTn>
                  </p:par>
                  <p:par>
                    <p:cTn id="37" fill="hold">
                      <p:stCondLst>
                        <p:cond delay="indefinite"/>
                      </p:stCondLst>
                      <p:childTnLst>
                        <p:par>
                          <p:cTn id="38" fill="hold">
                            <p:stCondLst>
                              <p:cond delay="0"/>
                            </p:stCondLst>
                            <p:childTnLst>
                              <p:par>
                                <p:cTn id="39" presetID="3" presetClass="entr" presetSubtype="10" fill="hold" nodeType="clickEffect">
                                  <p:stCondLst>
                                    <p:cond delay="0"/>
                                  </p:stCondLst>
                                  <p:childTnLst>
                                    <p:set>
                                      <p:cBhvr>
                                        <p:cTn id="40" dur="1" fill="hold">
                                          <p:stCondLst>
                                            <p:cond delay="0"/>
                                          </p:stCondLst>
                                        </p:cTn>
                                        <p:tgtEl>
                                          <p:spTgt spid="17"/>
                                        </p:tgtEl>
                                        <p:attrNameLst>
                                          <p:attrName>style.visibility</p:attrName>
                                        </p:attrNameLst>
                                      </p:cBhvr>
                                      <p:to>
                                        <p:strVal val="visible"/>
                                      </p:to>
                                    </p:set>
                                    <p:animEffect transition="in" filter="blinds(horizontal)">
                                      <p:cBhvr>
                                        <p:cTn id="41" dur="500"/>
                                        <p:tgtEl>
                                          <p:spTgt spid="17"/>
                                        </p:tgtEl>
                                      </p:cBhvr>
                                    </p:animEffect>
                                  </p:childTnLst>
                                </p:cTn>
                              </p:par>
                            </p:childTnLst>
                          </p:cTn>
                        </p:par>
                      </p:childTnLst>
                    </p:cTn>
                  </p:par>
                  <p:par>
                    <p:cTn id="42" fill="hold">
                      <p:stCondLst>
                        <p:cond delay="indefinite"/>
                      </p:stCondLst>
                      <p:childTnLst>
                        <p:par>
                          <p:cTn id="43" fill="hold">
                            <p:stCondLst>
                              <p:cond delay="0"/>
                            </p:stCondLst>
                            <p:childTnLst>
                              <p:par>
                                <p:cTn id="44" presetID="3" presetClass="entr" presetSubtype="10" fill="hold" grpId="0" nodeType="clickEffect">
                                  <p:stCondLst>
                                    <p:cond delay="0"/>
                                  </p:stCondLst>
                                  <p:childTnLst>
                                    <p:set>
                                      <p:cBhvr>
                                        <p:cTn id="45" dur="1" fill="hold">
                                          <p:stCondLst>
                                            <p:cond delay="0"/>
                                          </p:stCondLst>
                                        </p:cTn>
                                        <p:tgtEl>
                                          <p:spTgt spid="21"/>
                                        </p:tgtEl>
                                        <p:attrNameLst>
                                          <p:attrName>style.visibility</p:attrName>
                                        </p:attrNameLst>
                                      </p:cBhvr>
                                      <p:to>
                                        <p:strVal val="visible"/>
                                      </p:to>
                                    </p:set>
                                    <p:animEffect transition="in" filter="blinds(horizontal)">
                                      <p:cBhvr>
                                        <p:cTn id="46" dur="500"/>
                                        <p:tgtEl>
                                          <p:spTgt spid="21"/>
                                        </p:tgtEl>
                                      </p:cBhvr>
                                    </p:animEffect>
                                  </p:childTnLst>
                                </p:cTn>
                              </p:par>
                              <p:par>
                                <p:cTn id="47" presetID="3" presetClass="entr" presetSubtype="10" fill="hold" grpId="0" nodeType="withEffect">
                                  <p:stCondLst>
                                    <p:cond delay="0"/>
                                  </p:stCondLst>
                                  <p:childTnLst>
                                    <p:set>
                                      <p:cBhvr>
                                        <p:cTn id="48" dur="1" fill="hold">
                                          <p:stCondLst>
                                            <p:cond delay="0"/>
                                          </p:stCondLst>
                                        </p:cTn>
                                        <p:tgtEl>
                                          <p:spTgt spid="20"/>
                                        </p:tgtEl>
                                        <p:attrNameLst>
                                          <p:attrName>style.visibility</p:attrName>
                                        </p:attrNameLst>
                                      </p:cBhvr>
                                      <p:to>
                                        <p:strVal val="visible"/>
                                      </p:to>
                                    </p:set>
                                    <p:animEffect transition="in" filter="blinds(horizontal)">
                                      <p:cBhvr>
                                        <p:cTn id="49" dur="500"/>
                                        <p:tgtEl>
                                          <p:spTgt spid="20"/>
                                        </p:tgtEl>
                                      </p:cBhvr>
                                    </p:animEffect>
                                  </p:childTnLst>
                                </p:cTn>
                              </p:par>
                            </p:childTnLst>
                          </p:cTn>
                        </p:par>
                      </p:childTnLst>
                    </p:cTn>
                  </p:par>
                  <p:par>
                    <p:cTn id="50" fill="hold">
                      <p:stCondLst>
                        <p:cond delay="indefinite"/>
                      </p:stCondLst>
                      <p:childTnLst>
                        <p:par>
                          <p:cTn id="51" fill="hold">
                            <p:stCondLst>
                              <p:cond delay="0"/>
                            </p:stCondLst>
                            <p:childTnLst>
                              <p:par>
                                <p:cTn id="52" presetID="3" presetClass="entr" presetSubtype="10" fill="hold" grpId="0" nodeType="clickEffect">
                                  <p:stCondLst>
                                    <p:cond delay="0"/>
                                  </p:stCondLst>
                                  <p:childTnLst>
                                    <p:set>
                                      <p:cBhvr>
                                        <p:cTn id="53" dur="1" fill="hold">
                                          <p:stCondLst>
                                            <p:cond delay="0"/>
                                          </p:stCondLst>
                                        </p:cTn>
                                        <p:tgtEl>
                                          <p:spTgt spid="19"/>
                                        </p:tgtEl>
                                        <p:attrNameLst>
                                          <p:attrName>style.visibility</p:attrName>
                                        </p:attrNameLst>
                                      </p:cBhvr>
                                      <p:to>
                                        <p:strVal val="visible"/>
                                      </p:to>
                                    </p:set>
                                    <p:animEffect transition="in" filter="blinds(horizontal)">
                                      <p:cBhvr>
                                        <p:cTn id="54" dur="500"/>
                                        <p:tgtEl>
                                          <p:spTgt spid="19"/>
                                        </p:tgtEl>
                                      </p:cBhvr>
                                    </p:animEffect>
                                  </p:childTnLst>
                                </p:cTn>
                              </p:par>
                            </p:childTnLst>
                          </p:cTn>
                        </p:par>
                      </p:childTnLst>
                    </p:cTn>
                  </p:par>
                  <p:par>
                    <p:cTn id="55" fill="hold">
                      <p:stCondLst>
                        <p:cond delay="indefinite"/>
                      </p:stCondLst>
                      <p:childTnLst>
                        <p:par>
                          <p:cTn id="56" fill="hold">
                            <p:stCondLst>
                              <p:cond delay="0"/>
                            </p:stCondLst>
                            <p:childTnLst>
                              <p:par>
                                <p:cTn id="57" presetID="3" presetClass="entr" presetSubtype="10" fill="hold" grpId="0" nodeType="clickEffect">
                                  <p:stCondLst>
                                    <p:cond delay="0"/>
                                  </p:stCondLst>
                                  <p:childTnLst>
                                    <p:set>
                                      <p:cBhvr>
                                        <p:cTn id="58" dur="1" fill="hold">
                                          <p:stCondLst>
                                            <p:cond delay="0"/>
                                          </p:stCondLst>
                                        </p:cTn>
                                        <p:tgtEl>
                                          <p:spTgt spid="18"/>
                                        </p:tgtEl>
                                        <p:attrNameLst>
                                          <p:attrName>style.visibility</p:attrName>
                                        </p:attrNameLst>
                                      </p:cBhvr>
                                      <p:to>
                                        <p:strVal val="visible"/>
                                      </p:to>
                                    </p:set>
                                    <p:animEffect transition="in" filter="blinds(horizontal)">
                                      <p:cBhvr>
                                        <p:cTn id="59" dur="500"/>
                                        <p:tgtEl>
                                          <p:spTgt spid="18"/>
                                        </p:tgtEl>
                                      </p:cBhvr>
                                    </p:animEffect>
                                  </p:childTnLst>
                                </p:cTn>
                              </p:par>
                            </p:childTnLst>
                          </p:cTn>
                        </p:par>
                      </p:childTnLst>
                    </p:cTn>
                  </p:par>
                  <p:par>
                    <p:cTn id="60" fill="hold">
                      <p:stCondLst>
                        <p:cond delay="indefinite"/>
                      </p:stCondLst>
                      <p:childTnLst>
                        <p:par>
                          <p:cTn id="61" fill="hold">
                            <p:stCondLst>
                              <p:cond delay="0"/>
                            </p:stCondLst>
                            <p:childTnLst>
                              <p:par>
                                <p:cTn id="62" presetID="3" presetClass="entr" presetSubtype="10" fill="hold" nodeType="clickEffect">
                                  <p:stCondLst>
                                    <p:cond delay="0"/>
                                  </p:stCondLst>
                                  <p:childTnLst>
                                    <p:set>
                                      <p:cBhvr>
                                        <p:cTn id="63" dur="1" fill="hold">
                                          <p:stCondLst>
                                            <p:cond delay="0"/>
                                          </p:stCondLst>
                                        </p:cTn>
                                        <p:tgtEl>
                                          <p:spTgt spid="26"/>
                                        </p:tgtEl>
                                        <p:attrNameLst>
                                          <p:attrName>style.visibility</p:attrName>
                                        </p:attrNameLst>
                                      </p:cBhvr>
                                      <p:to>
                                        <p:strVal val="visible"/>
                                      </p:to>
                                    </p:set>
                                    <p:animEffect transition="in" filter="blinds(horizontal)">
                                      <p:cBhvr>
                                        <p:cTn id="64" dur="500"/>
                                        <p:tgtEl>
                                          <p:spTgt spid="26"/>
                                        </p:tgtEl>
                                      </p:cBhvr>
                                    </p:animEffect>
                                  </p:childTnLst>
                                </p:cTn>
                              </p:par>
                            </p:childTnLst>
                          </p:cTn>
                        </p:par>
                      </p:childTnLst>
                    </p:cTn>
                  </p:par>
                  <p:par>
                    <p:cTn id="65" fill="hold">
                      <p:stCondLst>
                        <p:cond delay="indefinite"/>
                      </p:stCondLst>
                      <p:childTnLst>
                        <p:par>
                          <p:cTn id="66" fill="hold">
                            <p:stCondLst>
                              <p:cond delay="0"/>
                            </p:stCondLst>
                            <p:childTnLst>
                              <p:par>
                                <p:cTn id="67" presetID="3" presetClass="entr" presetSubtype="10" fill="hold" grpId="0" nodeType="clickEffect">
                                  <p:stCondLst>
                                    <p:cond delay="0"/>
                                  </p:stCondLst>
                                  <p:childTnLst>
                                    <p:set>
                                      <p:cBhvr>
                                        <p:cTn id="68" dur="1" fill="hold">
                                          <p:stCondLst>
                                            <p:cond delay="0"/>
                                          </p:stCondLst>
                                        </p:cTn>
                                        <p:tgtEl>
                                          <p:spTgt spid="27"/>
                                        </p:tgtEl>
                                        <p:attrNameLst>
                                          <p:attrName>style.visibility</p:attrName>
                                        </p:attrNameLst>
                                      </p:cBhvr>
                                      <p:to>
                                        <p:strVal val="visible"/>
                                      </p:to>
                                    </p:set>
                                    <p:animEffect transition="in" filter="blinds(horizontal)">
                                      <p:cBhvr>
                                        <p:cTn id="69" dur="500"/>
                                        <p:tgtEl>
                                          <p:spTgt spid="27"/>
                                        </p:tgtEl>
                                      </p:cBhvr>
                                    </p:animEffect>
                                  </p:childTnLst>
                                </p:cTn>
                              </p:par>
                              <p:par>
                                <p:cTn id="70" presetID="3" presetClass="entr" presetSubtype="10" fill="hold" grpId="0" nodeType="withEffect">
                                  <p:stCondLst>
                                    <p:cond delay="0"/>
                                  </p:stCondLst>
                                  <p:childTnLst>
                                    <p:set>
                                      <p:cBhvr>
                                        <p:cTn id="71" dur="1" fill="hold">
                                          <p:stCondLst>
                                            <p:cond delay="0"/>
                                          </p:stCondLst>
                                        </p:cTn>
                                        <p:tgtEl>
                                          <p:spTgt spid="30"/>
                                        </p:tgtEl>
                                        <p:attrNameLst>
                                          <p:attrName>style.visibility</p:attrName>
                                        </p:attrNameLst>
                                      </p:cBhvr>
                                      <p:to>
                                        <p:strVal val="visible"/>
                                      </p:to>
                                    </p:set>
                                    <p:animEffect transition="in" filter="blinds(horizontal)">
                                      <p:cBhvr>
                                        <p:cTn id="72" dur="500"/>
                                        <p:tgtEl>
                                          <p:spTgt spid="30"/>
                                        </p:tgtEl>
                                      </p:cBhvr>
                                    </p:animEffect>
                                  </p:childTnLst>
                                </p:cTn>
                              </p:par>
                            </p:childTnLst>
                          </p:cTn>
                        </p:par>
                      </p:childTnLst>
                    </p:cTn>
                  </p:par>
                  <p:par>
                    <p:cTn id="73" fill="hold">
                      <p:stCondLst>
                        <p:cond delay="indefinite"/>
                      </p:stCondLst>
                      <p:childTnLst>
                        <p:par>
                          <p:cTn id="74" fill="hold">
                            <p:stCondLst>
                              <p:cond delay="0"/>
                            </p:stCondLst>
                            <p:childTnLst>
                              <p:par>
                                <p:cTn id="75" presetID="3" presetClass="entr" presetSubtype="10" fill="hold" grpId="0" nodeType="clickEffect">
                                  <p:stCondLst>
                                    <p:cond delay="0"/>
                                  </p:stCondLst>
                                  <p:childTnLst>
                                    <p:set>
                                      <p:cBhvr>
                                        <p:cTn id="76" dur="1" fill="hold">
                                          <p:stCondLst>
                                            <p:cond delay="0"/>
                                          </p:stCondLst>
                                        </p:cTn>
                                        <p:tgtEl>
                                          <p:spTgt spid="29"/>
                                        </p:tgtEl>
                                        <p:attrNameLst>
                                          <p:attrName>style.visibility</p:attrName>
                                        </p:attrNameLst>
                                      </p:cBhvr>
                                      <p:to>
                                        <p:strVal val="visible"/>
                                      </p:to>
                                    </p:set>
                                    <p:animEffect transition="in" filter="blinds(horizontal)">
                                      <p:cBhvr>
                                        <p:cTn id="77" dur="500"/>
                                        <p:tgtEl>
                                          <p:spTgt spid="29"/>
                                        </p:tgtEl>
                                      </p:cBhvr>
                                    </p:animEffect>
                                  </p:childTnLst>
                                </p:cTn>
                              </p:par>
                            </p:childTnLst>
                          </p:cTn>
                        </p:par>
                      </p:childTnLst>
                    </p:cTn>
                  </p:par>
                  <p:par>
                    <p:cTn id="78" fill="hold">
                      <p:stCondLst>
                        <p:cond delay="indefinite"/>
                      </p:stCondLst>
                      <p:childTnLst>
                        <p:par>
                          <p:cTn id="79" fill="hold">
                            <p:stCondLst>
                              <p:cond delay="0"/>
                            </p:stCondLst>
                            <p:childTnLst>
                              <p:par>
                                <p:cTn id="80" presetID="3" presetClass="entr" presetSubtype="10" fill="hold" grpId="0" nodeType="clickEffect">
                                  <p:stCondLst>
                                    <p:cond delay="0"/>
                                  </p:stCondLst>
                                  <p:childTnLst>
                                    <p:set>
                                      <p:cBhvr>
                                        <p:cTn id="81" dur="1" fill="hold">
                                          <p:stCondLst>
                                            <p:cond delay="0"/>
                                          </p:stCondLst>
                                        </p:cTn>
                                        <p:tgtEl>
                                          <p:spTgt spid="31"/>
                                        </p:tgtEl>
                                        <p:attrNameLst>
                                          <p:attrName>style.visibility</p:attrName>
                                        </p:attrNameLst>
                                      </p:cBhvr>
                                      <p:to>
                                        <p:strVal val="visible"/>
                                      </p:to>
                                    </p:set>
                                    <p:animEffect transition="in" filter="blinds(horizontal)">
                                      <p:cBhvr>
                                        <p:cTn id="82" dur="500"/>
                                        <p:tgtEl>
                                          <p:spTgt spid="31"/>
                                        </p:tgtEl>
                                      </p:cBhvr>
                                    </p:animEffect>
                                  </p:childTnLst>
                                </p:cTn>
                              </p:par>
                            </p:childTnLst>
                          </p:cTn>
                        </p:par>
                      </p:childTnLst>
                    </p:cTn>
                  </p:par>
                  <p:par>
                    <p:cTn id="83" fill="hold">
                      <p:stCondLst>
                        <p:cond delay="indefinite"/>
                      </p:stCondLst>
                      <p:childTnLst>
                        <p:par>
                          <p:cTn id="84" fill="hold">
                            <p:stCondLst>
                              <p:cond delay="0"/>
                            </p:stCondLst>
                            <p:childTnLst>
                              <p:par>
                                <p:cTn id="85" presetID="3" presetClass="entr" presetSubtype="10" fill="hold" grpId="0" nodeType="clickEffect">
                                  <p:stCondLst>
                                    <p:cond delay="0"/>
                                  </p:stCondLst>
                                  <p:childTnLst>
                                    <p:set>
                                      <p:cBhvr>
                                        <p:cTn id="86" dur="1" fill="hold">
                                          <p:stCondLst>
                                            <p:cond delay="0"/>
                                          </p:stCondLst>
                                        </p:cTn>
                                        <p:tgtEl>
                                          <p:spTgt spid="32"/>
                                        </p:tgtEl>
                                        <p:attrNameLst>
                                          <p:attrName>style.visibility</p:attrName>
                                        </p:attrNameLst>
                                      </p:cBhvr>
                                      <p:to>
                                        <p:strVal val="visible"/>
                                      </p:to>
                                    </p:set>
                                    <p:animEffect transition="in" filter="blinds(horizontal)">
                                      <p:cBhvr>
                                        <p:cTn id="87" dur="500"/>
                                        <p:tgtEl>
                                          <p:spTgt spid="32"/>
                                        </p:tgtEl>
                                      </p:cBhvr>
                                    </p:animEffect>
                                  </p:childTnLst>
                                </p:cTn>
                              </p:par>
                              <p:par>
                                <p:cTn id="88" presetID="3" presetClass="entr" presetSubtype="10" fill="hold" grpId="0" nodeType="withEffect">
                                  <p:stCondLst>
                                    <p:cond delay="0"/>
                                  </p:stCondLst>
                                  <p:childTnLst>
                                    <p:set>
                                      <p:cBhvr>
                                        <p:cTn id="89" dur="1" fill="hold">
                                          <p:stCondLst>
                                            <p:cond delay="0"/>
                                          </p:stCondLst>
                                        </p:cTn>
                                        <p:tgtEl>
                                          <p:spTgt spid="34"/>
                                        </p:tgtEl>
                                        <p:attrNameLst>
                                          <p:attrName>style.visibility</p:attrName>
                                        </p:attrNameLst>
                                      </p:cBhvr>
                                      <p:to>
                                        <p:strVal val="visible"/>
                                      </p:to>
                                    </p:set>
                                    <p:animEffect transition="in" filter="blinds(horizontal)">
                                      <p:cBhvr>
                                        <p:cTn id="90" dur="500"/>
                                        <p:tgtEl>
                                          <p:spTgt spid="34"/>
                                        </p:tgtEl>
                                      </p:cBhvr>
                                    </p:animEffect>
                                  </p:childTnLst>
                                </p:cTn>
                              </p:par>
                            </p:childTnLst>
                          </p:cTn>
                        </p:par>
                      </p:childTnLst>
                    </p:cTn>
                  </p:par>
                  <p:par>
                    <p:cTn id="91" fill="hold">
                      <p:stCondLst>
                        <p:cond delay="indefinite"/>
                      </p:stCondLst>
                      <p:childTnLst>
                        <p:par>
                          <p:cTn id="92" fill="hold">
                            <p:stCondLst>
                              <p:cond delay="0"/>
                            </p:stCondLst>
                            <p:childTnLst>
                              <p:par>
                                <p:cTn id="93" presetID="3" presetClass="entr" presetSubtype="10" fill="hold" grpId="0" nodeType="clickEffect">
                                  <p:stCondLst>
                                    <p:cond delay="0"/>
                                  </p:stCondLst>
                                  <p:childTnLst>
                                    <p:set>
                                      <p:cBhvr>
                                        <p:cTn id="94" dur="1" fill="hold">
                                          <p:stCondLst>
                                            <p:cond delay="0"/>
                                          </p:stCondLst>
                                        </p:cTn>
                                        <p:tgtEl>
                                          <p:spTgt spid="33"/>
                                        </p:tgtEl>
                                        <p:attrNameLst>
                                          <p:attrName>style.visibility</p:attrName>
                                        </p:attrNameLst>
                                      </p:cBhvr>
                                      <p:to>
                                        <p:strVal val="visible"/>
                                      </p:to>
                                    </p:set>
                                    <p:animEffect transition="in" filter="blinds(horizontal)">
                                      <p:cBhvr>
                                        <p:cTn id="95"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4" grpId="0"/>
      <p:bldP spid="16" grpId="0" animBg="1"/>
      <p:bldP spid="12" grpId="0"/>
      <p:bldP spid="23" grpId="0" animBg="1"/>
      <p:bldP spid="25" grpId="0" animBg="1"/>
      <p:bldP spid="21" grpId="0"/>
      <p:bldP spid="20" grpId="0" animBg="1"/>
      <p:bldP spid="19" grpId="0" animBg="1"/>
      <p:bldP spid="18" grpId="0" animBg="1"/>
      <p:bldP spid="27" grpId="0" animBg="1"/>
      <p:bldP spid="30" grpId="0"/>
      <p:bldP spid="29" grpId="0" animBg="1"/>
      <p:bldP spid="31" grpId="0"/>
      <p:bldP spid="32" grpId="0" animBg="1"/>
      <p:bldP spid="34" grpId="0"/>
      <p:bldP spid="33"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1" name="文本框 10"/>
          <p:cNvSpPr txBox="1"/>
          <p:nvPr/>
        </p:nvSpPr>
        <p:spPr>
          <a:xfrm>
            <a:off x="98425" y="99695"/>
            <a:ext cx="5629275" cy="306705"/>
          </a:xfrm>
          <a:prstGeom prst="rect">
            <a:avLst/>
          </a:prstGeom>
          <a:noFill/>
        </p:spPr>
        <p:txBody>
          <a:bodyPr wrap="square" rtlCol="0">
            <a:spAutoFit/>
          </a:bodyPr>
          <a:p>
            <a:pPr algn="ctr"/>
            <a:r>
              <a:rPr lang="zh-CN" altLang="en-US" sz="1400">
                <a:solidFill>
                  <a:srgbClr val="BEBEBE"/>
                </a:solidFill>
              </a:rPr>
              <a:t>《机器人</a:t>
            </a:r>
            <a:r>
              <a:rPr lang="en-US" altLang="zh-CN" sz="1400">
                <a:solidFill>
                  <a:srgbClr val="BEBEBE"/>
                </a:solidFill>
              </a:rPr>
              <a:t>SLAM</a:t>
            </a:r>
            <a:r>
              <a:rPr lang="zh-CN" altLang="en-US" sz="1400">
                <a:solidFill>
                  <a:srgbClr val="BEBEBE"/>
                </a:solidFill>
              </a:rPr>
              <a:t>导航：核心技术与实战》</a:t>
            </a:r>
            <a:r>
              <a:rPr lang="en-US" altLang="zh-CN" sz="1400">
                <a:solidFill>
                  <a:srgbClr val="BEBEBE"/>
                </a:solidFill>
              </a:rPr>
              <a:t>    </a:t>
            </a:r>
            <a:r>
              <a:rPr lang="zh-CN" altLang="en-US" sz="1400">
                <a:solidFill>
                  <a:srgbClr val="BEBEBE"/>
                </a:solidFill>
              </a:rPr>
              <a:t>张虎</a:t>
            </a:r>
            <a:r>
              <a:rPr lang="en-US" altLang="zh-CN" sz="1400">
                <a:solidFill>
                  <a:srgbClr val="BEBEBE"/>
                </a:solidFill>
              </a:rPr>
              <a:t> </a:t>
            </a:r>
            <a:r>
              <a:rPr lang="zh-CN" altLang="en-US" sz="1400">
                <a:solidFill>
                  <a:srgbClr val="BEBEBE"/>
                </a:solidFill>
              </a:rPr>
              <a:t>著</a:t>
            </a:r>
            <a:r>
              <a:rPr lang="en-US" altLang="zh-CN" sz="1400">
                <a:solidFill>
                  <a:srgbClr val="BEBEBE"/>
                </a:solidFill>
              </a:rPr>
              <a:t>    </a:t>
            </a:r>
            <a:r>
              <a:rPr lang="zh-CN" altLang="en-US" sz="1400">
                <a:solidFill>
                  <a:srgbClr val="BEBEBE"/>
                </a:solidFill>
              </a:rPr>
              <a:t>机械工业出版社</a:t>
            </a:r>
            <a:endParaRPr lang="zh-CN" altLang="en-US" sz="1400">
              <a:solidFill>
                <a:srgbClr val="BEBEBE"/>
              </a:solidFill>
            </a:endParaRPr>
          </a:p>
        </p:txBody>
      </p:sp>
      <p:sp>
        <p:nvSpPr>
          <p:cNvPr id="15" name="副标题 2"/>
          <p:cNvSpPr>
            <a:spLocks noGrp="1"/>
          </p:cNvSpPr>
          <p:nvPr>
            <p:custDataLst>
              <p:tags r:id="rId2"/>
            </p:custDataLst>
          </p:nvPr>
        </p:nvSpPr>
        <p:spPr>
          <a:xfrm>
            <a:off x="9103360" y="6446520"/>
            <a:ext cx="3028950" cy="344170"/>
          </a:xfrm>
          <a:prstGeom prst="rect">
            <a:avLst/>
          </a:prstGeom>
        </p:spPr>
        <p:txBody>
          <a:bodyPr vert="horz" lIns="90000" tIns="46800" rIns="90000" bIns="46800"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a:solidFill>
                  <a:schemeClr val="bg1">
                    <a:lumMod val="85000"/>
                  </a:schemeClr>
                </a:solidFill>
              </a:rPr>
              <a:t>课件下载：</a:t>
            </a:r>
            <a:r>
              <a:rPr lang="en-US" altLang="zh-CN" sz="1400">
                <a:solidFill>
                  <a:schemeClr val="bg1">
                    <a:lumMod val="85000"/>
                  </a:schemeClr>
                </a:solidFill>
              </a:rPr>
              <a:t>www.xiihoo.com</a:t>
            </a:r>
            <a:endParaRPr lang="en-US" altLang="zh-CN" sz="1400">
              <a:solidFill>
                <a:schemeClr val="bg1">
                  <a:lumMod val="85000"/>
                </a:schemeClr>
              </a:solidFill>
            </a:endParaRPr>
          </a:p>
        </p:txBody>
      </p:sp>
      <p:sp>
        <p:nvSpPr>
          <p:cNvPr id="13" name="文本框 12"/>
          <p:cNvSpPr txBox="1"/>
          <p:nvPr>
            <p:custDataLst>
              <p:tags r:id="rId3"/>
            </p:custDataLst>
          </p:nvPr>
        </p:nvSpPr>
        <p:spPr>
          <a:xfrm>
            <a:off x="213360" y="6465570"/>
            <a:ext cx="924560" cy="306705"/>
          </a:xfrm>
          <a:prstGeom prst="rect">
            <a:avLst/>
          </a:prstGeom>
          <a:noFill/>
        </p:spPr>
        <p:txBody>
          <a:bodyPr wrap="square" rtlCol="0">
            <a:spAutoFit/>
          </a:bodyPr>
          <a:p>
            <a:pPr algn="l"/>
            <a:r>
              <a:rPr lang="en-US" altLang="zh-CN" sz="1400" spc="200">
                <a:solidFill>
                  <a:schemeClr val="bg1">
                    <a:lumMod val="85000"/>
                  </a:schemeClr>
                </a:solidFill>
                <a:latin typeface="Arial" panose="020B0604020202020204" pitchFamily="34" charset="0"/>
                <a:ea typeface="微软雅黑" panose="020B0503020204020204" pitchFamily="34" charset="-122"/>
              </a:rPr>
              <a:t>15</a:t>
            </a:r>
            <a:r>
              <a:rPr lang="zh-CN" altLang="en-US" sz="1400" spc="200">
                <a:solidFill>
                  <a:schemeClr val="bg1">
                    <a:lumMod val="85000"/>
                  </a:schemeClr>
                </a:solidFill>
                <a:latin typeface="Arial" panose="020B0604020202020204" pitchFamily="34" charset="0"/>
                <a:ea typeface="微软雅黑" panose="020B0503020204020204" pitchFamily="34" charset="-122"/>
              </a:rPr>
              <a:t>/</a:t>
            </a:r>
            <a:r>
              <a:rPr lang="en-US" altLang="zh-CN" sz="1400" spc="200">
                <a:solidFill>
                  <a:schemeClr val="bg1">
                    <a:lumMod val="85000"/>
                  </a:schemeClr>
                </a:solidFill>
                <a:latin typeface="Arial" panose="020B0604020202020204" pitchFamily="34" charset="0"/>
                <a:ea typeface="微软雅黑" panose="020B0503020204020204" pitchFamily="34" charset="-122"/>
                <a:sym typeface="+mn-ea"/>
              </a:rPr>
              <a:t>56</a:t>
            </a:r>
            <a:endParaRPr lang="en-US" sz="1400" spc="200">
              <a:solidFill>
                <a:schemeClr val="bg1">
                  <a:lumMod val="85000"/>
                </a:schemeClr>
              </a:solidFill>
              <a:latin typeface="Arial" panose="020B0604020202020204" pitchFamily="34" charset="0"/>
              <a:ea typeface="微软雅黑" panose="020B0503020204020204" pitchFamily="34" charset="-122"/>
            </a:endParaRPr>
          </a:p>
        </p:txBody>
      </p:sp>
      <p:sp>
        <p:nvSpPr>
          <p:cNvPr id="2" name="标题 1"/>
          <p:cNvSpPr>
            <a:spLocks noGrp="1"/>
          </p:cNvSpPr>
          <p:nvPr>
            <p:ph type="ctrTitle"/>
            <p:custDataLst>
              <p:tags r:id="rId4"/>
            </p:custDataLst>
          </p:nvPr>
        </p:nvSpPr>
        <p:spPr>
          <a:xfrm>
            <a:off x="232410" y="597535"/>
            <a:ext cx="3545840" cy="496570"/>
          </a:xfrm>
        </p:spPr>
        <p:txBody>
          <a:bodyPr>
            <a:noAutofit/>
          </a:bodyPr>
          <a:p>
            <a:pPr algn="l"/>
            <a:r>
              <a:rPr lang="en-US" altLang="zh-CN" sz="2000">
                <a:solidFill>
                  <a:schemeClr val="accent1">
                    <a:lumMod val="60000"/>
                    <a:lumOff val="40000"/>
                  </a:schemeClr>
                </a:solidFill>
                <a:sym typeface="+mn-ea"/>
              </a:rPr>
              <a:t>6</a:t>
            </a:r>
            <a:r>
              <a:rPr lang="zh-CN" altLang="en-US" sz="2000">
                <a:solidFill>
                  <a:schemeClr val="accent1">
                    <a:lumMod val="60000"/>
                    <a:lumOff val="40000"/>
                  </a:schemeClr>
                </a:solidFill>
                <a:sym typeface="+mn-ea"/>
              </a:rPr>
              <a:t>.1 </a:t>
            </a:r>
            <a:r>
              <a:rPr lang="zh-CN" altLang="en-US" sz="2000">
                <a:solidFill>
                  <a:srgbClr val="9CC2F0"/>
                </a:solidFill>
                <a:sym typeface="+mn-ea"/>
              </a:rPr>
              <a:t>底盘运动学模型</a:t>
            </a:r>
            <a:endParaRPr lang="zh-CN" altLang="en-US" sz="2000">
              <a:solidFill>
                <a:srgbClr val="9CC2F0"/>
              </a:solidFill>
            </a:endParaRPr>
          </a:p>
        </p:txBody>
      </p:sp>
      <p:sp>
        <p:nvSpPr>
          <p:cNvPr id="28" name="文本框 27"/>
          <p:cNvSpPr txBox="1"/>
          <p:nvPr>
            <p:custDataLst>
              <p:tags r:id="rId5"/>
            </p:custDataLst>
          </p:nvPr>
        </p:nvSpPr>
        <p:spPr>
          <a:xfrm>
            <a:off x="6555740" y="99695"/>
            <a:ext cx="5419090" cy="306705"/>
          </a:xfrm>
          <a:prstGeom prst="rect">
            <a:avLst/>
          </a:prstGeom>
          <a:noFill/>
        </p:spPr>
        <p:txBody>
          <a:bodyPr wrap="square" rtlCol="0">
            <a:spAutoFit/>
          </a:bodyPr>
          <a:p>
            <a:pPr algn="r"/>
            <a:r>
              <a:rPr lang="zh-CN" altLang="en-US" sz="1400">
                <a:solidFill>
                  <a:srgbClr val="FF0000"/>
                </a:solidFill>
                <a:sym typeface="+mn-ea"/>
              </a:rPr>
              <a:t>（第</a:t>
            </a:r>
            <a:r>
              <a:rPr lang="en-US" altLang="zh-CN" sz="1400">
                <a:solidFill>
                  <a:srgbClr val="FF0000"/>
                </a:solidFill>
                <a:sym typeface="+mn-ea"/>
              </a:rPr>
              <a:t>1</a:t>
            </a:r>
            <a:r>
              <a:rPr lang="zh-CN" altLang="en-US" sz="1400">
                <a:solidFill>
                  <a:srgbClr val="FF0000"/>
                </a:solidFill>
                <a:sym typeface="+mn-ea"/>
              </a:rPr>
              <a:t>季）</a:t>
            </a:r>
            <a:r>
              <a:rPr lang="zh-CN" altLang="en-US" sz="1400">
                <a:solidFill>
                  <a:schemeClr val="bg1"/>
                </a:solidFill>
                <a:sym typeface="+mn-ea"/>
              </a:rPr>
              <a:t>第</a:t>
            </a:r>
            <a:r>
              <a:rPr lang="en-US" altLang="zh-CN" sz="1400">
                <a:solidFill>
                  <a:schemeClr val="bg1"/>
                </a:solidFill>
                <a:sym typeface="+mn-ea"/>
              </a:rPr>
              <a:t>6</a:t>
            </a:r>
            <a:r>
              <a:rPr lang="zh-CN" altLang="en-US" sz="1400">
                <a:solidFill>
                  <a:schemeClr val="bg1"/>
                </a:solidFill>
                <a:sym typeface="+mn-ea"/>
              </a:rPr>
              <a:t>章：机器人底盘</a:t>
            </a:r>
            <a:endParaRPr lang="zh-CN" altLang="en-US" sz="1400">
              <a:solidFill>
                <a:schemeClr val="bg1"/>
              </a:solidFill>
            </a:endParaRPr>
          </a:p>
        </p:txBody>
      </p:sp>
      <p:sp>
        <p:nvSpPr>
          <p:cNvPr id="3" name="文本框 2"/>
          <p:cNvSpPr txBox="1"/>
          <p:nvPr/>
        </p:nvSpPr>
        <p:spPr>
          <a:xfrm>
            <a:off x="526415" y="1486535"/>
            <a:ext cx="2526030" cy="2245360"/>
          </a:xfrm>
          <a:prstGeom prst="rect">
            <a:avLst/>
          </a:prstGeom>
          <a:noFill/>
          <a:ln w="9525">
            <a:noFill/>
          </a:ln>
        </p:spPr>
        <p:txBody>
          <a:bodyPr wrap="square">
            <a:spAutoFit/>
          </a:bodyPr>
          <a:p>
            <a:pPr marL="285750" indent="-285750">
              <a:lnSpc>
                <a:spcPct val="200000"/>
              </a:lnSpc>
              <a:buFont typeface="Wingdings" panose="05000000000000000000" charset="0"/>
              <a:buChar char="n"/>
            </a:pPr>
            <a:r>
              <a:rPr lang="zh-CN" altLang="en-US" sz="1400">
                <a:solidFill>
                  <a:schemeClr val="bg1"/>
                </a:solidFill>
                <a:latin typeface="+mn-ea"/>
                <a:sym typeface="+mn-ea"/>
              </a:rPr>
              <a:t>两轮差速模型</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zh-CN" altLang="en-US" sz="1400">
                <a:solidFill>
                  <a:schemeClr val="bg1"/>
                </a:solidFill>
                <a:latin typeface="+mn-ea"/>
                <a:sym typeface="+mn-ea"/>
              </a:rPr>
              <a:t>四轮差速模型</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zh-CN" altLang="en-US" sz="1400">
                <a:solidFill>
                  <a:schemeClr val="bg1"/>
                </a:solidFill>
                <a:latin typeface="+mn-ea"/>
                <a:sym typeface="+mn-ea"/>
              </a:rPr>
              <a:t>阿克曼模型</a:t>
            </a:r>
            <a:endParaRPr lang="zh-CN" altLang="en-US" sz="1400">
              <a:solidFill>
                <a:schemeClr val="bg1"/>
              </a:solidFill>
              <a:latin typeface="+mn-ea"/>
              <a:sym typeface="+mn-ea"/>
            </a:endParaRPr>
          </a:p>
          <a:p>
            <a:pPr marL="285750" indent="-285750">
              <a:lnSpc>
                <a:spcPct val="200000"/>
              </a:lnSpc>
              <a:buFont typeface="Wingdings" panose="05000000000000000000" charset="0"/>
              <a:buChar char="n"/>
            </a:pPr>
            <a:r>
              <a:rPr lang="zh-CN" altLang="en-US" sz="1400">
                <a:solidFill>
                  <a:schemeClr val="bg1"/>
                </a:solidFill>
                <a:latin typeface="+mn-ea"/>
                <a:sym typeface="+mn-ea"/>
              </a:rPr>
              <a:t>全向模型</a:t>
            </a:r>
            <a:endParaRPr lang="zh-CN" altLang="en-US" sz="1400">
              <a:solidFill>
                <a:schemeClr val="bg1"/>
              </a:solidFill>
              <a:latin typeface="+mn-ea"/>
              <a:sym typeface="+mn-ea"/>
            </a:endParaRPr>
          </a:p>
          <a:p>
            <a:pPr marL="285750" indent="-285750">
              <a:lnSpc>
                <a:spcPct val="200000"/>
              </a:lnSpc>
              <a:buFont typeface="Wingdings" panose="05000000000000000000" charset="0"/>
              <a:buChar char="n"/>
            </a:pPr>
            <a:r>
              <a:rPr lang="zh-CN" altLang="en-US" sz="1400">
                <a:solidFill>
                  <a:schemeClr val="bg1"/>
                </a:solidFill>
                <a:latin typeface="+mn-ea"/>
                <a:sym typeface="+mn-ea"/>
              </a:rPr>
              <a:t>其他模型</a:t>
            </a:r>
            <a:endParaRPr lang="zh-CN" altLang="en-US" sz="1400" b="0">
              <a:solidFill>
                <a:schemeClr val="bg1"/>
              </a:solidFill>
              <a:latin typeface="+mn-ea"/>
            </a:endParaRPr>
          </a:p>
        </p:txBody>
      </p:sp>
      <p:pic>
        <p:nvPicPr>
          <p:cNvPr id="5" name="图片 4"/>
          <p:cNvPicPr>
            <a:picLocks noChangeAspect="1"/>
          </p:cNvPicPr>
          <p:nvPr/>
        </p:nvPicPr>
        <p:blipFill>
          <a:blip r:embed="rId6"/>
          <a:stretch>
            <a:fillRect/>
          </a:stretch>
        </p:blipFill>
        <p:spPr>
          <a:xfrm>
            <a:off x="2232025" y="3429000"/>
            <a:ext cx="1803400" cy="2002155"/>
          </a:xfrm>
          <a:prstGeom prst="rect">
            <a:avLst/>
          </a:prstGeom>
        </p:spPr>
      </p:pic>
      <p:pic>
        <p:nvPicPr>
          <p:cNvPr id="6" name="图片 5"/>
          <p:cNvPicPr>
            <a:picLocks noChangeAspect="1"/>
          </p:cNvPicPr>
          <p:nvPr/>
        </p:nvPicPr>
        <p:blipFill>
          <a:blip r:embed="rId7"/>
          <a:stretch>
            <a:fillRect/>
          </a:stretch>
        </p:blipFill>
        <p:spPr>
          <a:xfrm>
            <a:off x="5265420" y="3417570"/>
            <a:ext cx="1661795" cy="2002790"/>
          </a:xfrm>
          <a:prstGeom prst="rect">
            <a:avLst/>
          </a:prstGeom>
        </p:spPr>
      </p:pic>
      <p:pic>
        <p:nvPicPr>
          <p:cNvPr id="4" name="图片 3"/>
          <p:cNvPicPr>
            <a:picLocks noChangeAspect="1"/>
          </p:cNvPicPr>
          <p:nvPr/>
        </p:nvPicPr>
        <p:blipFill>
          <a:blip r:embed="rId8"/>
          <a:stretch>
            <a:fillRect/>
          </a:stretch>
        </p:blipFill>
        <p:spPr>
          <a:xfrm flipH="1">
            <a:off x="8023225" y="3428365"/>
            <a:ext cx="2364105" cy="2002790"/>
          </a:xfrm>
          <a:prstGeom prst="rect">
            <a:avLst/>
          </a:prstGeom>
        </p:spPr>
      </p:pic>
      <p:sp>
        <p:nvSpPr>
          <p:cNvPr id="31" name="标题 1"/>
          <p:cNvSpPr>
            <a:spLocks noGrp="1"/>
          </p:cNvSpPr>
          <p:nvPr>
            <p:custDataLst>
              <p:tags r:id="rId9"/>
            </p:custDataLst>
          </p:nvPr>
        </p:nvSpPr>
        <p:spPr>
          <a:xfrm>
            <a:off x="2597150" y="1574800"/>
            <a:ext cx="3241040" cy="429260"/>
          </a:xfrm>
          <a:prstGeom prst="rect">
            <a:avLst/>
          </a:prstGeom>
        </p:spPr>
        <p:txBody>
          <a:bodyPr vert="horz" lIns="90000" tIns="46800" rIns="90000" bIns="46800" rtlCol="0" anchor="b" anchorCtr="0">
            <a:noAutofit/>
          </a:bodyPr>
          <a:lstStyle>
            <a:lvl1pPr algn="ctr" defTabSz="914400" rtl="0" eaLnBrk="1" fontAlgn="auto" latinLnBrk="0" hangingPunct="1">
              <a:lnSpc>
                <a:spcPct val="100000"/>
              </a:lnSpc>
              <a:spcBef>
                <a:spcPct val="0"/>
              </a:spcBef>
              <a:buNone/>
              <a:defRPr sz="60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a:lstStyle>
          <a:p>
            <a:pPr indent="0">
              <a:lnSpc>
                <a:spcPct val="150000"/>
              </a:lnSpc>
            </a:pPr>
            <a:r>
              <a:rPr lang="zh-CN" altLang="en-US" sz="1600">
                <a:solidFill>
                  <a:srgbClr val="FFFF00"/>
                </a:solidFill>
              </a:rPr>
              <a:t>两轮差速模型的演变过程</a:t>
            </a:r>
            <a:endParaRPr lang="zh-CN" altLang="en-US" sz="1600">
              <a:solidFill>
                <a:srgbClr val="FFFF00"/>
              </a:solidFill>
            </a:endParaRPr>
          </a:p>
        </p:txBody>
      </p:sp>
      <p:sp>
        <p:nvSpPr>
          <p:cNvPr id="30" name="标题 1"/>
          <p:cNvSpPr>
            <a:spLocks noGrp="1"/>
          </p:cNvSpPr>
          <p:nvPr>
            <p:custDataLst>
              <p:tags r:id="rId10"/>
            </p:custDataLst>
          </p:nvPr>
        </p:nvSpPr>
        <p:spPr>
          <a:xfrm>
            <a:off x="1750695" y="5564505"/>
            <a:ext cx="2652395" cy="640715"/>
          </a:xfrm>
          <a:prstGeom prst="rect">
            <a:avLst/>
          </a:prstGeom>
        </p:spPr>
        <p:txBody>
          <a:bodyPr vert="horz" lIns="90000" tIns="46800" rIns="90000" bIns="46800" rtlCol="0" anchor="b" anchorCtr="0">
            <a:noAutofit/>
          </a:bodyPr>
          <a:lstStyle>
            <a:lvl1pPr algn="ctr" defTabSz="914400" rtl="0" eaLnBrk="1" fontAlgn="auto" latinLnBrk="0" hangingPunct="1">
              <a:lnSpc>
                <a:spcPct val="100000"/>
              </a:lnSpc>
              <a:spcBef>
                <a:spcPct val="0"/>
              </a:spcBef>
              <a:buNone/>
              <a:defRPr sz="60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a:lstStyle>
          <a:p>
            <a:pPr indent="0">
              <a:lnSpc>
                <a:spcPct val="150000"/>
              </a:lnSpc>
            </a:pPr>
            <a:r>
              <a:rPr lang="zh-CN" altLang="en-US" sz="1400">
                <a:solidFill>
                  <a:schemeClr val="bg1"/>
                </a:solidFill>
              </a:rPr>
              <a:t>独轮车</a:t>
            </a:r>
            <a:endParaRPr lang="zh-CN" altLang="en-US" sz="1400">
              <a:solidFill>
                <a:schemeClr val="bg1"/>
              </a:solidFill>
            </a:endParaRPr>
          </a:p>
          <a:p>
            <a:pPr indent="0">
              <a:lnSpc>
                <a:spcPct val="150000"/>
              </a:lnSpc>
            </a:pPr>
            <a:r>
              <a:rPr lang="zh-CN" altLang="en-US" sz="1400">
                <a:solidFill>
                  <a:schemeClr val="bg1"/>
                </a:solidFill>
              </a:rPr>
              <a:t>（难操控、无支撑）</a:t>
            </a:r>
            <a:endParaRPr lang="zh-CN" altLang="en-US" sz="1400">
              <a:solidFill>
                <a:schemeClr val="bg1"/>
              </a:solidFill>
            </a:endParaRPr>
          </a:p>
        </p:txBody>
      </p:sp>
      <p:sp>
        <p:nvSpPr>
          <p:cNvPr id="7" name="标题 1"/>
          <p:cNvSpPr>
            <a:spLocks noGrp="1"/>
          </p:cNvSpPr>
          <p:nvPr>
            <p:custDataLst>
              <p:tags r:id="rId11"/>
            </p:custDataLst>
          </p:nvPr>
        </p:nvSpPr>
        <p:spPr>
          <a:xfrm>
            <a:off x="4769485" y="5610860"/>
            <a:ext cx="2652395" cy="640715"/>
          </a:xfrm>
          <a:prstGeom prst="rect">
            <a:avLst/>
          </a:prstGeom>
        </p:spPr>
        <p:txBody>
          <a:bodyPr vert="horz" lIns="90000" tIns="46800" rIns="90000" bIns="46800" rtlCol="0" anchor="b" anchorCtr="0">
            <a:noAutofit/>
          </a:bodyPr>
          <a:lstStyle>
            <a:lvl1pPr algn="ctr" defTabSz="914400" rtl="0" eaLnBrk="1" fontAlgn="auto" latinLnBrk="0" hangingPunct="1">
              <a:lnSpc>
                <a:spcPct val="100000"/>
              </a:lnSpc>
              <a:spcBef>
                <a:spcPct val="0"/>
              </a:spcBef>
              <a:buNone/>
              <a:defRPr sz="60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a:lstStyle>
          <a:p>
            <a:pPr indent="0">
              <a:lnSpc>
                <a:spcPct val="150000"/>
              </a:lnSpc>
            </a:pPr>
            <a:r>
              <a:rPr lang="zh-CN" altLang="en-US" sz="1400">
                <a:solidFill>
                  <a:schemeClr val="bg1"/>
                </a:solidFill>
              </a:rPr>
              <a:t>两轮自行车</a:t>
            </a:r>
            <a:endParaRPr lang="zh-CN" altLang="en-US" sz="1400">
              <a:solidFill>
                <a:schemeClr val="bg1"/>
              </a:solidFill>
            </a:endParaRPr>
          </a:p>
          <a:p>
            <a:pPr indent="0">
              <a:lnSpc>
                <a:spcPct val="150000"/>
              </a:lnSpc>
            </a:pPr>
            <a:r>
              <a:rPr lang="zh-CN" altLang="en-US" sz="1400">
                <a:solidFill>
                  <a:schemeClr val="bg1"/>
                </a:solidFill>
              </a:rPr>
              <a:t>（易操控、无支撑）</a:t>
            </a:r>
            <a:endParaRPr lang="zh-CN" altLang="en-US" sz="1400">
              <a:solidFill>
                <a:schemeClr val="bg1"/>
              </a:solidFill>
            </a:endParaRPr>
          </a:p>
        </p:txBody>
      </p:sp>
      <p:sp>
        <p:nvSpPr>
          <p:cNvPr id="8" name="标题 1"/>
          <p:cNvSpPr>
            <a:spLocks noGrp="1"/>
          </p:cNvSpPr>
          <p:nvPr>
            <p:custDataLst>
              <p:tags r:id="rId12"/>
            </p:custDataLst>
          </p:nvPr>
        </p:nvSpPr>
        <p:spPr>
          <a:xfrm>
            <a:off x="7938770" y="5631180"/>
            <a:ext cx="2652395" cy="640715"/>
          </a:xfrm>
          <a:prstGeom prst="rect">
            <a:avLst/>
          </a:prstGeom>
        </p:spPr>
        <p:txBody>
          <a:bodyPr vert="horz" lIns="90000" tIns="46800" rIns="90000" bIns="46800" rtlCol="0" anchor="b" anchorCtr="0">
            <a:noAutofit/>
          </a:bodyPr>
          <a:lstStyle>
            <a:lvl1pPr algn="ctr" defTabSz="914400" rtl="0" eaLnBrk="1" fontAlgn="auto" latinLnBrk="0" hangingPunct="1">
              <a:lnSpc>
                <a:spcPct val="100000"/>
              </a:lnSpc>
              <a:spcBef>
                <a:spcPct val="0"/>
              </a:spcBef>
              <a:buNone/>
              <a:defRPr sz="60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a:lstStyle>
          <a:p>
            <a:pPr indent="0">
              <a:lnSpc>
                <a:spcPct val="150000"/>
              </a:lnSpc>
            </a:pPr>
            <a:r>
              <a:rPr lang="zh-CN" altLang="en-US" sz="1400">
                <a:solidFill>
                  <a:schemeClr val="bg1"/>
                </a:solidFill>
              </a:rPr>
              <a:t>三轮车</a:t>
            </a:r>
            <a:endParaRPr lang="zh-CN" altLang="en-US" sz="1400">
              <a:solidFill>
                <a:schemeClr val="bg1"/>
              </a:solidFill>
            </a:endParaRPr>
          </a:p>
          <a:p>
            <a:pPr indent="0">
              <a:lnSpc>
                <a:spcPct val="150000"/>
              </a:lnSpc>
            </a:pPr>
            <a:r>
              <a:rPr lang="zh-CN" altLang="en-US" sz="1400">
                <a:solidFill>
                  <a:schemeClr val="bg1"/>
                </a:solidFill>
              </a:rPr>
              <a:t>（易操控、有支撑）</a:t>
            </a:r>
            <a:endParaRPr lang="zh-CN" altLang="en-US" sz="1400">
              <a:solidFill>
                <a:schemeClr val="bg1"/>
              </a:solidFill>
            </a:endParaRPr>
          </a:p>
        </p:txBody>
      </p:sp>
      <p:sp>
        <p:nvSpPr>
          <p:cNvPr id="14" name="右箭头 13"/>
          <p:cNvSpPr/>
          <p:nvPr/>
        </p:nvSpPr>
        <p:spPr>
          <a:xfrm>
            <a:off x="4148455" y="4380230"/>
            <a:ext cx="1010285" cy="3429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6" name="右箭头 15"/>
          <p:cNvSpPr/>
          <p:nvPr/>
        </p:nvSpPr>
        <p:spPr>
          <a:xfrm>
            <a:off x="6970395" y="4380230"/>
            <a:ext cx="1010285" cy="3429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ustDataLst>
      <p:tags r:id="rId13"/>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500" fill="hold"/>
                                        <p:tgtEl>
                                          <p:spTgt spid="3">
                                            <p:txEl>
                                              <p:pRg st="0" end="0"/>
                                            </p:txEl>
                                          </p:spTgt>
                                        </p:tgtEl>
                                        <p:attrNameLst>
                                          <p:attrName>style.color</p:attrName>
                                        </p:attrNameLst>
                                      </p:cBhvr>
                                      <p:to>
                                        <a:srgbClr val="fdf731"/>
                                      </p:to>
                                    </p:animClr>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grpId="0" nodeType="clickEffect">
                                  <p:stCondLst>
                                    <p:cond delay="0"/>
                                  </p:stCondLst>
                                  <p:childTnLst>
                                    <p:set>
                                      <p:cBhvr>
                                        <p:cTn id="10" dur="1" fill="hold">
                                          <p:stCondLst>
                                            <p:cond delay="0"/>
                                          </p:stCondLst>
                                        </p:cTn>
                                        <p:tgtEl>
                                          <p:spTgt spid="31"/>
                                        </p:tgtEl>
                                        <p:attrNameLst>
                                          <p:attrName>style.visibility</p:attrName>
                                        </p:attrNameLst>
                                      </p:cBhvr>
                                      <p:to>
                                        <p:strVal val="visible"/>
                                      </p:to>
                                    </p:set>
                                    <p:animEffect transition="in" filter="blinds(horizontal)">
                                      <p:cBhvr>
                                        <p:cTn id="11" dur="500"/>
                                        <p:tgtEl>
                                          <p:spTgt spid="31"/>
                                        </p:tgtEl>
                                      </p:cBhvr>
                                    </p:animEffect>
                                  </p:childTnLst>
                                </p:cTn>
                              </p:par>
                            </p:childTnLst>
                          </p:cTn>
                        </p:par>
                      </p:childTnLst>
                    </p:cTn>
                  </p:par>
                  <p:par>
                    <p:cTn id="12" fill="hold">
                      <p:stCondLst>
                        <p:cond delay="indefinite"/>
                      </p:stCondLst>
                      <p:childTnLst>
                        <p:par>
                          <p:cTn id="13" fill="hold">
                            <p:stCondLst>
                              <p:cond delay="0"/>
                            </p:stCondLst>
                            <p:childTnLst>
                              <p:par>
                                <p:cTn id="14" presetID="3" presetClass="entr" presetSubtype="10" fill="hold" nodeType="click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blinds(horizontal)">
                                      <p:cBhvr>
                                        <p:cTn id="16" dur="500"/>
                                        <p:tgtEl>
                                          <p:spTgt spid="5"/>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30"/>
                                        </p:tgtEl>
                                        <p:attrNameLst>
                                          <p:attrName>style.visibility</p:attrName>
                                        </p:attrNameLst>
                                      </p:cBhvr>
                                      <p:to>
                                        <p:strVal val="visible"/>
                                      </p:to>
                                    </p:set>
                                    <p:animEffect transition="in" filter="blinds(horizontal)">
                                      <p:cBhvr>
                                        <p:cTn id="19" dur="500"/>
                                        <p:tgtEl>
                                          <p:spTgt spid="30"/>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grpId="0" nodeType="click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blinds(horizontal)">
                                      <p:cBhvr>
                                        <p:cTn id="24" dur="500"/>
                                        <p:tgtEl>
                                          <p:spTgt spid="14"/>
                                        </p:tgtEl>
                                      </p:cBhvr>
                                    </p:animEffect>
                                  </p:childTnLst>
                                </p:cTn>
                              </p:par>
                              <p:par>
                                <p:cTn id="25" presetID="3" presetClass="entr" presetSubtype="10" fill="hold" nodeType="with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blinds(horizontal)">
                                      <p:cBhvr>
                                        <p:cTn id="27" dur="500"/>
                                        <p:tgtEl>
                                          <p:spTgt spid="6"/>
                                        </p:tgtEl>
                                      </p:cBhvr>
                                    </p:animEffect>
                                  </p:childTnLst>
                                </p:cTn>
                              </p:par>
                              <p:par>
                                <p:cTn id="28" presetID="3" presetClass="entr" presetSubtype="10" fill="hold" grpId="0" nodeType="with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blinds(horizontal)">
                                      <p:cBhvr>
                                        <p:cTn id="30" dur="500"/>
                                        <p:tgtEl>
                                          <p:spTgt spid="7"/>
                                        </p:tgtEl>
                                      </p:cBhvr>
                                    </p:animEffect>
                                  </p:childTnLst>
                                </p:cTn>
                              </p:par>
                            </p:childTnLst>
                          </p:cTn>
                        </p:par>
                      </p:childTnLst>
                    </p:cTn>
                  </p:par>
                  <p:par>
                    <p:cTn id="31" fill="hold">
                      <p:stCondLst>
                        <p:cond delay="indefinite"/>
                      </p:stCondLst>
                      <p:childTnLst>
                        <p:par>
                          <p:cTn id="32" fill="hold">
                            <p:stCondLst>
                              <p:cond delay="0"/>
                            </p:stCondLst>
                            <p:childTnLst>
                              <p:par>
                                <p:cTn id="33" presetID="3" presetClass="entr" presetSubtype="10"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blinds(horizontal)">
                                      <p:cBhvr>
                                        <p:cTn id="35" dur="500"/>
                                        <p:tgtEl>
                                          <p:spTgt spid="16"/>
                                        </p:tgtEl>
                                      </p:cBhvr>
                                    </p:animEffect>
                                  </p:childTnLst>
                                </p:cTn>
                              </p:par>
                              <p:par>
                                <p:cTn id="36" presetID="3" presetClass="entr" presetSubtype="10" fill="hold" nodeType="withEffect">
                                  <p:stCondLst>
                                    <p:cond delay="0"/>
                                  </p:stCondLst>
                                  <p:childTnLst>
                                    <p:set>
                                      <p:cBhvr>
                                        <p:cTn id="37" dur="1" fill="hold">
                                          <p:stCondLst>
                                            <p:cond delay="0"/>
                                          </p:stCondLst>
                                        </p:cTn>
                                        <p:tgtEl>
                                          <p:spTgt spid="4"/>
                                        </p:tgtEl>
                                        <p:attrNameLst>
                                          <p:attrName>style.visibility</p:attrName>
                                        </p:attrNameLst>
                                      </p:cBhvr>
                                      <p:to>
                                        <p:strVal val="visible"/>
                                      </p:to>
                                    </p:set>
                                    <p:animEffect transition="in" filter="blinds(horizontal)">
                                      <p:cBhvr>
                                        <p:cTn id="38" dur="500"/>
                                        <p:tgtEl>
                                          <p:spTgt spid="4"/>
                                        </p:tgtEl>
                                      </p:cBhvr>
                                    </p:animEffect>
                                  </p:childTnLst>
                                </p:cTn>
                              </p:par>
                              <p:par>
                                <p:cTn id="39" presetID="3" presetClass="entr" presetSubtype="10" fill="hold" grpId="0" nodeType="withEffect">
                                  <p:stCondLst>
                                    <p:cond delay="0"/>
                                  </p:stCondLst>
                                  <p:childTnLst>
                                    <p:set>
                                      <p:cBhvr>
                                        <p:cTn id="40" dur="1" fill="hold">
                                          <p:stCondLst>
                                            <p:cond delay="0"/>
                                          </p:stCondLst>
                                        </p:cTn>
                                        <p:tgtEl>
                                          <p:spTgt spid="8"/>
                                        </p:tgtEl>
                                        <p:attrNameLst>
                                          <p:attrName>style.visibility</p:attrName>
                                        </p:attrNameLst>
                                      </p:cBhvr>
                                      <p:to>
                                        <p:strVal val="visible"/>
                                      </p:to>
                                    </p:set>
                                    <p:animEffect transition="in" filter="blinds(horizontal)">
                                      <p:cBhvr>
                                        <p:cTn id="4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0" grpId="0"/>
      <p:bldP spid="14" grpId="0" animBg="1"/>
      <p:bldP spid="7" grpId="0"/>
      <p:bldP spid="16" grpId="0" animBg="1"/>
      <p:bldP spid="8"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23" name="矩形 22"/>
          <p:cNvSpPr/>
          <p:nvPr/>
        </p:nvSpPr>
        <p:spPr>
          <a:xfrm>
            <a:off x="6091555" y="3772535"/>
            <a:ext cx="1530350" cy="9118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 name="文本框 10"/>
          <p:cNvSpPr txBox="1"/>
          <p:nvPr/>
        </p:nvSpPr>
        <p:spPr>
          <a:xfrm>
            <a:off x="98425" y="99695"/>
            <a:ext cx="5629275" cy="306705"/>
          </a:xfrm>
          <a:prstGeom prst="rect">
            <a:avLst/>
          </a:prstGeom>
          <a:noFill/>
        </p:spPr>
        <p:txBody>
          <a:bodyPr wrap="square" rtlCol="0">
            <a:spAutoFit/>
          </a:bodyPr>
          <a:p>
            <a:pPr algn="ctr"/>
            <a:r>
              <a:rPr lang="zh-CN" altLang="en-US" sz="1400">
                <a:solidFill>
                  <a:srgbClr val="BEBEBE"/>
                </a:solidFill>
              </a:rPr>
              <a:t>《机器人</a:t>
            </a:r>
            <a:r>
              <a:rPr lang="en-US" altLang="zh-CN" sz="1400">
                <a:solidFill>
                  <a:srgbClr val="BEBEBE"/>
                </a:solidFill>
              </a:rPr>
              <a:t>SLAM</a:t>
            </a:r>
            <a:r>
              <a:rPr lang="zh-CN" altLang="en-US" sz="1400">
                <a:solidFill>
                  <a:srgbClr val="BEBEBE"/>
                </a:solidFill>
              </a:rPr>
              <a:t>导航：核心技术与实战》</a:t>
            </a:r>
            <a:r>
              <a:rPr lang="en-US" altLang="zh-CN" sz="1400">
                <a:solidFill>
                  <a:srgbClr val="BEBEBE"/>
                </a:solidFill>
              </a:rPr>
              <a:t>    </a:t>
            </a:r>
            <a:r>
              <a:rPr lang="zh-CN" altLang="en-US" sz="1400">
                <a:solidFill>
                  <a:srgbClr val="BEBEBE"/>
                </a:solidFill>
              </a:rPr>
              <a:t>张虎</a:t>
            </a:r>
            <a:r>
              <a:rPr lang="en-US" altLang="zh-CN" sz="1400">
                <a:solidFill>
                  <a:srgbClr val="BEBEBE"/>
                </a:solidFill>
              </a:rPr>
              <a:t> </a:t>
            </a:r>
            <a:r>
              <a:rPr lang="zh-CN" altLang="en-US" sz="1400">
                <a:solidFill>
                  <a:srgbClr val="BEBEBE"/>
                </a:solidFill>
              </a:rPr>
              <a:t>著</a:t>
            </a:r>
            <a:r>
              <a:rPr lang="en-US" altLang="zh-CN" sz="1400">
                <a:solidFill>
                  <a:srgbClr val="BEBEBE"/>
                </a:solidFill>
              </a:rPr>
              <a:t>    </a:t>
            </a:r>
            <a:r>
              <a:rPr lang="zh-CN" altLang="en-US" sz="1400">
                <a:solidFill>
                  <a:srgbClr val="BEBEBE"/>
                </a:solidFill>
              </a:rPr>
              <a:t>机械工业出版社</a:t>
            </a:r>
            <a:endParaRPr lang="zh-CN" altLang="en-US" sz="1400">
              <a:solidFill>
                <a:srgbClr val="BEBEBE"/>
              </a:solidFill>
            </a:endParaRPr>
          </a:p>
        </p:txBody>
      </p:sp>
      <p:sp>
        <p:nvSpPr>
          <p:cNvPr id="15" name="副标题 2"/>
          <p:cNvSpPr>
            <a:spLocks noGrp="1"/>
          </p:cNvSpPr>
          <p:nvPr>
            <p:custDataLst>
              <p:tags r:id="rId2"/>
            </p:custDataLst>
          </p:nvPr>
        </p:nvSpPr>
        <p:spPr>
          <a:xfrm>
            <a:off x="9103360" y="6446520"/>
            <a:ext cx="3028950" cy="344170"/>
          </a:xfrm>
          <a:prstGeom prst="rect">
            <a:avLst/>
          </a:prstGeom>
        </p:spPr>
        <p:txBody>
          <a:bodyPr vert="horz" lIns="90000" tIns="46800" rIns="90000" bIns="46800"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a:solidFill>
                  <a:schemeClr val="bg1">
                    <a:lumMod val="85000"/>
                  </a:schemeClr>
                </a:solidFill>
              </a:rPr>
              <a:t>课件下载：</a:t>
            </a:r>
            <a:r>
              <a:rPr lang="en-US" altLang="zh-CN" sz="1400">
                <a:solidFill>
                  <a:schemeClr val="bg1">
                    <a:lumMod val="85000"/>
                  </a:schemeClr>
                </a:solidFill>
              </a:rPr>
              <a:t>www.xiihoo.com</a:t>
            </a:r>
            <a:endParaRPr lang="en-US" altLang="zh-CN" sz="1400">
              <a:solidFill>
                <a:schemeClr val="bg1">
                  <a:lumMod val="85000"/>
                </a:schemeClr>
              </a:solidFill>
            </a:endParaRPr>
          </a:p>
        </p:txBody>
      </p:sp>
      <p:sp>
        <p:nvSpPr>
          <p:cNvPr id="13" name="文本框 12"/>
          <p:cNvSpPr txBox="1"/>
          <p:nvPr>
            <p:custDataLst>
              <p:tags r:id="rId3"/>
            </p:custDataLst>
          </p:nvPr>
        </p:nvSpPr>
        <p:spPr>
          <a:xfrm>
            <a:off x="213360" y="6465570"/>
            <a:ext cx="924560" cy="306705"/>
          </a:xfrm>
          <a:prstGeom prst="rect">
            <a:avLst/>
          </a:prstGeom>
          <a:noFill/>
        </p:spPr>
        <p:txBody>
          <a:bodyPr wrap="square" rtlCol="0">
            <a:spAutoFit/>
          </a:bodyPr>
          <a:p>
            <a:pPr algn="l"/>
            <a:r>
              <a:rPr lang="en-US" altLang="zh-CN" sz="1400" spc="200">
                <a:solidFill>
                  <a:schemeClr val="bg1">
                    <a:lumMod val="85000"/>
                  </a:schemeClr>
                </a:solidFill>
                <a:latin typeface="Arial" panose="020B0604020202020204" pitchFamily="34" charset="0"/>
                <a:ea typeface="微软雅黑" panose="020B0503020204020204" pitchFamily="34" charset="-122"/>
              </a:rPr>
              <a:t>16</a:t>
            </a:r>
            <a:r>
              <a:rPr lang="zh-CN" altLang="en-US" sz="1400" spc="200">
                <a:solidFill>
                  <a:schemeClr val="bg1">
                    <a:lumMod val="85000"/>
                  </a:schemeClr>
                </a:solidFill>
                <a:latin typeface="Arial" panose="020B0604020202020204" pitchFamily="34" charset="0"/>
                <a:ea typeface="微软雅黑" panose="020B0503020204020204" pitchFamily="34" charset="-122"/>
              </a:rPr>
              <a:t>/</a:t>
            </a:r>
            <a:r>
              <a:rPr lang="en-US" altLang="zh-CN" sz="1400" spc="200">
                <a:solidFill>
                  <a:schemeClr val="bg1">
                    <a:lumMod val="85000"/>
                  </a:schemeClr>
                </a:solidFill>
                <a:latin typeface="Arial" panose="020B0604020202020204" pitchFamily="34" charset="0"/>
                <a:ea typeface="微软雅黑" panose="020B0503020204020204" pitchFamily="34" charset="-122"/>
                <a:sym typeface="+mn-ea"/>
              </a:rPr>
              <a:t>56</a:t>
            </a:r>
            <a:endParaRPr lang="en-US" sz="1400" spc="200">
              <a:solidFill>
                <a:schemeClr val="bg1">
                  <a:lumMod val="85000"/>
                </a:schemeClr>
              </a:solidFill>
              <a:latin typeface="Arial" panose="020B0604020202020204" pitchFamily="34" charset="0"/>
              <a:ea typeface="微软雅黑" panose="020B0503020204020204" pitchFamily="34" charset="-122"/>
            </a:endParaRPr>
          </a:p>
        </p:txBody>
      </p:sp>
      <p:sp>
        <p:nvSpPr>
          <p:cNvPr id="2" name="标题 1"/>
          <p:cNvSpPr>
            <a:spLocks noGrp="1"/>
          </p:cNvSpPr>
          <p:nvPr>
            <p:ph type="ctrTitle"/>
            <p:custDataLst>
              <p:tags r:id="rId4"/>
            </p:custDataLst>
          </p:nvPr>
        </p:nvSpPr>
        <p:spPr>
          <a:xfrm>
            <a:off x="232410" y="597535"/>
            <a:ext cx="3545840" cy="496570"/>
          </a:xfrm>
        </p:spPr>
        <p:txBody>
          <a:bodyPr>
            <a:noAutofit/>
          </a:bodyPr>
          <a:p>
            <a:pPr algn="l"/>
            <a:r>
              <a:rPr lang="en-US" altLang="zh-CN" sz="2000">
                <a:solidFill>
                  <a:schemeClr val="accent1">
                    <a:lumMod val="60000"/>
                    <a:lumOff val="40000"/>
                  </a:schemeClr>
                </a:solidFill>
                <a:sym typeface="+mn-ea"/>
              </a:rPr>
              <a:t>6</a:t>
            </a:r>
            <a:r>
              <a:rPr lang="zh-CN" altLang="en-US" sz="2000">
                <a:solidFill>
                  <a:schemeClr val="accent1">
                    <a:lumMod val="60000"/>
                    <a:lumOff val="40000"/>
                  </a:schemeClr>
                </a:solidFill>
                <a:sym typeface="+mn-ea"/>
              </a:rPr>
              <a:t>.1 </a:t>
            </a:r>
            <a:r>
              <a:rPr lang="zh-CN" altLang="en-US" sz="2000">
                <a:solidFill>
                  <a:srgbClr val="9CC2F0"/>
                </a:solidFill>
                <a:sym typeface="+mn-ea"/>
              </a:rPr>
              <a:t>底盘运动学模型</a:t>
            </a:r>
            <a:endParaRPr lang="zh-CN" altLang="en-US" sz="2000">
              <a:solidFill>
                <a:srgbClr val="9CC2F0"/>
              </a:solidFill>
            </a:endParaRPr>
          </a:p>
        </p:txBody>
      </p:sp>
      <p:sp>
        <p:nvSpPr>
          <p:cNvPr id="28" name="文本框 27"/>
          <p:cNvSpPr txBox="1"/>
          <p:nvPr>
            <p:custDataLst>
              <p:tags r:id="rId5"/>
            </p:custDataLst>
          </p:nvPr>
        </p:nvSpPr>
        <p:spPr>
          <a:xfrm>
            <a:off x="6555740" y="99695"/>
            <a:ext cx="5419090" cy="306705"/>
          </a:xfrm>
          <a:prstGeom prst="rect">
            <a:avLst/>
          </a:prstGeom>
          <a:noFill/>
        </p:spPr>
        <p:txBody>
          <a:bodyPr wrap="square" rtlCol="0">
            <a:spAutoFit/>
          </a:bodyPr>
          <a:p>
            <a:pPr algn="r"/>
            <a:r>
              <a:rPr lang="zh-CN" altLang="en-US" sz="1400">
                <a:solidFill>
                  <a:srgbClr val="FF0000"/>
                </a:solidFill>
                <a:sym typeface="+mn-ea"/>
              </a:rPr>
              <a:t>（第</a:t>
            </a:r>
            <a:r>
              <a:rPr lang="en-US" altLang="zh-CN" sz="1400">
                <a:solidFill>
                  <a:srgbClr val="FF0000"/>
                </a:solidFill>
                <a:sym typeface="+mn-ea"/>
              </a:rPr>
              <a:t>1</a:t>
            </a:r>
            <a:r>
              <a:rPr lang="zh-CN" altLang="en-US" sz="1400">
                <a:solidFill>
                  <a:srgbClr val="FF0000"/>
                </a:solidFill>
                <a:sym typeface="+mn-ea"/>
              </a:rPr>
              <a:t>季）</a:t>
            </a:r>
            <a:r>
              <a:rPr lang="zh-CN" altLang="en-US" sz="1400">
                <a:solidFill>
                  <a:schemeClr val="bg1"/>
                </a:solidFill>
                <a:sym typeface="+mn-ea"/>
              </a:rPr>
              <a:t>第</a:t>
            </a:r>
            <a:r>
              <a:rPr lang="en-US" altLang="zh-CN" sz="1400">
                <a:solidFill>
                  <a:schemeClr val="bg1"/>
                </a:solidFill>
                <a:sym typeface="+mn-ea"/>
              </a:rPr>
              <a:t>6</a:t>
            </a:r>
            <a:r>
              <a:rPr lang="zh-CN" altLang="en-US" sz="1400">
                <a:solidFill>
                  <a:schemeClr val="bg1"/>
                </a:solidFill>
                <a:sym typeface="+mn-ea"/>
              </a:rPr>
              <a:t>章：机器人底盘</a:t>
            </a:r>
            <a:endParaRPr lang="zh-CN" altLang="en-US" sz="1400">
              <a:solidFill>
                <a:schemeClr val="bg1"/>
              </a:solidFill>
            </a:endParaRPr>
          </a:p>
        </p:txBody>
      </p:sp>
      <p:sp>
        <p:nvSpPr>
          <p:cNvPr id="3" name="文本框 2"/>
          <p:cNvSpPr txBox="1"/>
          <p:nvPr/>
        </p:nvSpPr>
        <p:spPr>
          <a:xfrm>
            <a:off x="526415" y="1486535"/>
            <a:ext cx="2526030" cy="2245360"/>
          </a:xfrm>
          <a:prstGeom prst="rect">
            <a:avLst/>
          </a:prstGeom>
          <a:noFill/>
          <a:ln w="9525">
            <a:noFill/>
          </a:ln>
        </p:spPr>
        <p:txBody>
          <a:bodyPr wrap="square">
            <a:spAutoFit/>
          </a:bodyPr>
          <a:p>
            <a:pPr marL="285750" indent="-285750">
              <a:lnSpc>
                <a:spcPct val="200000"/>
              </a:lnSpc>
              <a:buFont typeface="Wingdings" panose="05000000000000000000" charset="0"/>
              <a:buChar char="n"/>
            </a:pPr>
            <a:r>
              <a:rPr lang="zh-CN" altLang="en-US" sz="1400">
                <a:solidFill>
                  <a:srgbClr val="FFFF00"/>
                </a:solidFill>
                <a:latin typeface="+mn-ea"/>
                <a:sym typeface="+mn-ea"/>
              </a:rPr>
              <a:t>两轮差速模型</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zh-CN" altLang="en-US" sz="1400">
                <a:solidFill>
                  <a:schemeClr val="bg1"/>
                </a:solidFill>
                <a:latin typeface="+mn-ea"/>
                <a:sym typeface="+mn-ea"/>
              </a:rPr>
              <a:t>四轮差速模型</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zh-CN" altLang="en-US" sz="1400">
                <a:solidFill>
                  <a:schemeClr val="bg1"/>
                </a:solidFill>
                <a:latin typeface="+mn-ea"/>
                <a:sym typeface="+mn-ea"/>
              </a:rPr>
              <a:t>阿克曼模型</a:t>
            </a:r>
            <a:endParaRPr lang="zh-CN" altLang="en-US" sz="1400">
              <a:solidFill>
                <a:schemeClr val="bg1"/>
              </a:solidFill>
              <a:latin typeface="+mn-ea"/>
              <a:sym typeface="+mn-ea"/>
            </a:endParaRPr>
          </a:p>
          <a:p>
            <a:pPr marL="285750" indent="-285750">
              <a:lnSpc>
                <a:spcPct val="200000"/>
              </a:lnSpc>
              <a:buFont typeface="Wingdings" panose="05000000000000000000" charset="0"/>
              <a:buChar char="n"/>
            </a:pPr>
            <a:r>
              <a:rPr lang="zh-CN" altLang="en-US" sz="1400">
                <a:solidFill>
                  <a:schemeClr val="bg1"/>
                </a:solidFill>
                <a:latin typeface="+mn-ea"/>
                <a:sym typeface="+mn-ea"/>
              </a:rPr>
              <a:t>全向模型</a:t>
            </a:r>
            <a:endParaRPr lang="zh-CN" altLang="en-US" sz="1400">
              <a:solidFill>
                <a:schemeClr val="bg1"/>
              </a:solidFill>
              <a:latin typeface="+mn-ea"/>
              <a:sym typeface="+mn-ea"/>
            </a:endParaRPr>
          </a:p>
          <a:p>
            <a:pPr marL="285750" indent="-285750">
              <a:lnSpc>
                <a:spcPct val="200000"/>
              </a:lnSpc>
              <a:buFont typeface="Wingdings" panose="05000000000000000000" charset="0"/>
              <a:buChar char="n"/>
            </a:pPr>
            <a:r>
              <a:rPr lang="zh-CN" altLang="en-US" sz="1400">
                <a:solidFill>
                  <a:schemeClr val="bg1"/>
                </a:solidFill>
                <a:latin typeface="+mn-ea"/>
                <a:sym typeface="+mn-ea"/>
              </a:rPr>
              <a:t>其他模型</a:t>
            </a:r>
            <a:endParaRPr lang="zh-CN" altLang="en-US" sz="1400" b="0">
              <a:solidFill>
                <a:schemeClr val="bg1"/>
              </a:solidFill>
              <a:latin typeface="+mn-ea"/>
            </a:endParaRPr>
          </a:p>
        </p:txBody>
      </p:sp>
      <p:pic>
        <p:nvPicPr>
          <p:cNvPr id="4" name="图片 3"/>
          <p:cNvPicPr>
            <a:picLocks noChangeAspect="1"/>
          </p:cNvPicPr>
          <p:nvPr/>
        </p:nvPicPr>
        <p:blipFill>
          <a:blip r:embed="rId6"/>
          <a:stretch>
            <a:fillRect/>
          </a:stretch>
        </p:blipFill>
        <p:spPr>
          <a:xfrm flipH="1">
            <a:off x="1494790" y="3863975"/>
            <a:ext cx="2364105" cy="2002790"/>
          </a:xfrm>
          <a:prstGeom prst="rect">
            <a:avLst/>
          </a:prstGeom>
        </p:spPr>
      </p:pic>
      <p:sp>
        <p:nvSpPr>
          <p:cNvPr id="31" name="标题 1"/>
          <p:cNvSpPr>
            <a:spLocks noGrp="1"/>
          </p:cNvSpPr>
          <p:nvPr>
            <p:custDataLst>
              <p:tags r:id="rId7"/>
            </p:custDataLst>
          </p:nvPr>
        </p:nvSpPr>
        <p:spPr>
          <a:xfrm>
            <a:off x="2597150" y="1574800"/>
            <a:ext cx="3241040" cy="429260"/>
          </a:xfrm>
          <a:prstGeom prst="rect">
            <a:avLst/>
          </a:prstGeom>
        </p:spPr>
        <p:txBody>
          <a:bodyPr vert="horz" lIns="90000" tIns="46800" rIns="90000" bIns="46800" rtlCol="0" anchor="b" anchorCtr="0">
            <a:noAutofit/>
          </a:bodyPr>
          <a:lstStyle>
            <a:lvl1pPr algn="ctr" defTabSz="914400" rtl="0" eaLnBrk="1" fontAlgn="auto" latinLnBrk="0" hangingPunct="1">
              <a:lnSpc>
                <a:spcPct val="100000"/>
              </a:lnSpc>
              <a:spcBef>
                <a:spcPct val="0"/>
              </a:spcBef>
              <a:buNone/>
              <a:defRPr sz="60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a:lstStyle>
          <a:p>
            <a:pPr indent="0">
              <a:lnSpc>
                <a:spcPct val="150000"/>
              </a:lnSpc>
            </a:pPr>
            <a:r>
              <a:rPr lang="zh-CN" altLang="en-US" sz="1600">
                <a:solidFill>
                  <a:srgbClr val="FFFF00"/>
                </a:solidFill>
              </a:rPr>
              <a:t>两轮差速模型的演变过程</a:t>
            </a:r>
            <a:endParaRPr lang="zh-CN" altLang="en-US" sz="1600">
              <a:solidFill>
                <a:srgbClr val="FFFF00"/>
              </a:solidFill>
            </a:endParaRPr>
          </a:p>
        </p:txBody>
      </p:sp>
      <p:sp>
        <p:nvSpPr>
          <p:cNvPr id="8" name="标题 1"/>
          <p:cNvSpPr>
            <a:spLocks noGrp="1"/>
          </p:cNvSpPr>
          <p:nvPr>
            <p:custDataLst>
              <p:tags r:id="rId8"/>
            </p:custDataLst>
          </p:nvPr>
        </p:nvSpPr>
        <p:spPr>
          <a:xfrm>
            <a:off x="1274445" y="5902960"/>
            <a:ext cx="2652395" cy="640715"/>
          </a:xfrm>
          <a:prstGeom prst="rect">
            <a:avLst/>
          </a:prstGeom>
        </p:spPr>
        <p:txBody>
          <a:bodyPr vert="horz" lIns="90000" tIns="46800" rIns="90000" bIns="46800" rtlCol="0" anchor="b" anchorCtr="0">
            <a:noAutofit/>
          </a:bodyPr>
          <a:lstStyle>
            <a:lvl1pPr algn="ctr" defTabSz="914400" rtl="0" eaLnBrk="1" fontAlgn="auto" latinLnBrk="0" hangingPunct="1">
              <a:lnSpc>
                <a:spcPct val="100000"/>
              </a:lnSpc>
              <a:spcBef>
                <a:spcPct val="0"/>
              </a:spcBef>
              <a:buNone/>
              <a:defRPr sz="60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a:lstStyle>
          <a:p>
            <a:pPr indent="0">
              <a:lnSpc>
                <a:spcPct val="150000"/>
              </a:lnSpc>
            </a:pPr>
            <a:r>
              <a:rPr lang="zh-CN" altLang="en-US" sz="1400">
                <a:solidFill>
                  <a:schemeClr val="bg1"/>
                </a:solidFill>
              </a:rPr>
              <a:t>三轮车</a:t>
            </a:r>
            <a:endParaRPr lang="zh-CN" altLang="en-US" sz="1400">
              <a:solidFill>
                <a:schemeClr val="bg1"/>
              </a:solidFill>
            </a:endParaRPr>
          </a:p>
          <a:p>
            <a:pPr indent="0">
              <a:lnSpc>
                <a:spcPct val="150000"/>
              </a:lnSpc>
            </a:pPr>
            <a:r>
              <a:rPr lang="zh-CN" altLang="en-US" sz="1400">
                <a:solidFill>
                  <a:schemeClr val="bg1"/>
                </a:solidFill>
              </a:rPr>
              <a:t>（后轮驱动、前轮转向）</a:t>
            </a:r>
            <a:endParaRPr lang="zh-CN" altLang="en-US" sz="1400">
              <a:solidFill>
                <a:schemeClr val="bg1"/>
              </a:solidFill>
            </a:endParaRPr>
          </a:p>
        </p:txBody>
      </p:sp>
      <p:pic>
        <p:nvPicPr>
          <p:cNvPr id="12" name="图片 11"/>
          <p:cNvPicPr>
            <a:picLocks noChangeAspect="1"/>
          </p:cNvPicPr>
          <p:nvPr/>
        </p:nvPicPr>
        <p:blipFill>
          <a:blip r:embed="rId9"/>
          <a:stretch>
            <a:fillRect/>
          </a:stretch>
        </p:blipFill>
        <p:spPr>
          <a:xfrm>
            <a:off x="6673215" y="656590"/>
            <a:ext cx="5420995" cy="2042160"/>
          </a:xfrm>
          <a:prstGeom prst="rect">
            <a:avLst/>
          </a:prstGeom>
        </p:spPr>
      </p:pic>
      <p:sp>
        <p:nvSpPr>
          <p:cNvPr id="9" name="左大括号 8"/>
          <p:cNvSpPr/>
          <p:nvPr/>
        </p:nvSpPr>
        <p:spPr>
          <a:xfrm>
            <a:off x="3869690" y="4213225"/>
            <a:ext cx="392430" cy="146177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10" name="标题 1"/>
          <p:cNvSpPr>
            <a:spLocks noGrp="1"/>
          </p:cNvSpPr>
          <p:nvPr>
            <p:custDataLst>
              <p:tags r:id="rId10"/>
            </p:custDataLst>
          </p:nvPr>
        </p:nvSpPr>
        <p:spPr>
          <a:xfrm>
            <a:off x="4252595" y="4149725"/>
            <a:ext cx="1711960" cy="366395"/>
          </a:xfrm>
          <a:prstGeom prst="rect">
            <a:avLst/>
          </a:prstGeom>
        </p:spPr>
        <p:txBody>
          <a:bodyPr vert="horz" lIns="90000" tIns="46800" rIns="90000" bIns="46800" rtlCol="0" anchor="b" anchorCtr="0">
            <a:noAutofit/>
          </a:bodyPr>
          <a:lstStyle>
            <a:lvl1pPr algn="ctr" defTabSz="914400" rtl="0" eaLnBrk="1" fontAlgn="auto" latinLnBrk="0" hangingPunct="1">
              <a:lnSpc>
                <a:spcPct val="100000"/>
              </a:lnSpc>
              <a:spcBef>
                <a:spcPct val="0"/>
              </a:spcBef>
              <a:buNone/>
              <a:defRPr sz="60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a:lstStyle>
          <a:p>
            <a:pPr indent="0">
              <a:lnSpc>
                <a:spcPct val="150000"/>
              </a:lnSpc>
            </a:pPr>
            <a:r>
              <a:rPr lang="zh-CN" altLang="en-US" sz="1400">
                <a:solidFill>
                  <a:schemeClr val="bg1"/>
                </a:solidFill>
              </a:rPr>
              <a:t>单边后轮驱动</a:t>
            </a:r>
            <a:endParaRPr lang="zh-CN" altLang="en-US" sz="1400">
              <a:solidFill>
                <a:schemeClr val="bg1"/>
              </a:solidFill>
            </a:endParaRPr>
          </a:p>
        </p:txBody>
      </p:sp>
      <p:sp>
        <p:nvSpPr>
          <p:cNvPr id="18" name="标题 1"/>
          <p:cNvSpPr>
            <a:spLocks noGrp="1"/>
          </p:cNvSpPr>
          <p:nvPr>
            <p:custDataLst>
              <p:tags r:id="rId11"/>
            </p:custDataLst>
          </p:nvPr>
        </p:nvSpPr>
        <p:spPr>
          <a:xfrm>
            <a:off x="4262755" y="5308600"/>
            <a:ext cx="1711960" cy="366395"/>
          </a:xfrm>
          <a:prstGeom prst="rect">
            <a:avLst/>
          </a:prstGeom>
        </p:spPr>
        <p:txBody>
          <a:bodyPr vert="horz" lIns="90000" tIns="46800" rIns="90000" bIns="46800" rtlCol="0" anchor="b" anchorCtr="0">
            <a:noAutofit/>
          </a:bodyPr>
          <a:lstStyle>
            <a:lvl1pPr algn="ctr" defTabSz="914400" rtl="0" eaLnBrk="1" fontAlgn="auto" latinLnBrk="0" hangingPunct="1">
              <a:lnSpc>
                <a:spcPct val="100000"/>
              </a:lnSpc>
              <a:spcBef>
                <a:spcPct val="0"/>
              </a:spcBef>
              <a:buNone/>
              <a:defRPr sz="60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a:lstStyle>
          <a:p>
            <a:pPr indent="0">
              <a:lnSpc>
                <a:spcPct val="150000"/>
              </a:lnSpc>
            </a:pPr>
            <a:r>
              <a:rPr lang="zh-CN" altLang="en-US" sz="1400">
                <a:solidFill>
                  <a:schemeClr val="bg1"/>
                </a:solidFill>
              </a:rPr>
              <a:t>双边后轮驱动</a:t>
            </a:r>
            <a:endParaRPr lang="zh-CN" altLang="en-US" sz="1400">
              <a:solidFill>
                <a:schemeClr val="bg1"/>
              </a:solidFill>
            </a:endParaRPr>
          </a:p>
        </p:txBody>
      </p:sp>
      <p:sp>
        <p:nvSpPr>
          <p:cNvPr id="19" name="矩形 18"/>
          <p:cNvSpPr/>
          <p:nvPr/>
        </p:nvSpPr>
        <p:spPr>
          <a:xfrm>
            <a:off x="5973445" y="3683635"/>
            <a:ext cx="696595" cy="186690"/>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0" name="矩形 19"/>
          <p:cNvSpPr/>
          <p:nvPr/>
        </p:nvSpPr>
        <p:spPr>
          <a:xfrm>
            <a:off x="5987415" y="4594860"/>
            <a:ext cx="696595" cy="186690"/>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1" name="圆角矩形 20"/>
          <p:cNvSpPr/>
          <p:nvPr/>
        </p:nvSpPr>
        <p:spPr>
          <a:xfrm>
            <a:off x="6190615" y="3860800"/>
            <a:ext cx="264795" cy="314325"/>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2" name="圆角矩形 21"/>
          <p:cNvSpPr/>
          <p:nvPr/>
        </p:nvSpPr>
        <p:spPr>
          <a:xfrm rot="19800000">
            <a:off x="7366635" y="4076065"/>
            <a:ext cx="490220" cy="19621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4" name="矩形 23"/>
          <p:cNvSpPr/>
          <p:nvPr/>
        </p:nvSpPr>
        <p:spPr>
          <a:xfrm>
            <a:off x="6091555" y="5201285"/>
            <a:ext cx="1530350" cy="9118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5" name="矩形 24"/>
          <p:cNvSpPr/>
          <p:nvPr/>
        </p:nvSpPr>
        <p:spPr>
          <a:xfrm>
            <a:off x="5973445" y="5112385"/>
            <a:ext cx="696595" cy="186690"/>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6" name="矩形 25"/>
          <p:cNvSpPr/>
          <p:nvPr/>
        </p:nvSpPr>
        <p:spPr>
          <a:xfrm>
            <a:off x="5987415" y="6023610"/>
            <a:ext cx="696595" cy="186690"/>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9" name="圆角矩形 28"/>
          <p:cNvSpPr/>
          <p:nvPr/>
        </p:nvSpPr>
        <p:spPr>
          <a:xfrm rot="19800000">
            <a:off x="7366635" y="5504815"/>
            <a:ext cx="490220" cy="19621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3" name="矩形 32"/>
          <p:cNvSpPr/>
          <p:nvPr/>
        </p:nvSpPr>
        <p:spPr>
          <a:xfrm>
            <a:off x="6433820" y="5605145"/>
            <a:ext cx="421640" cy="11747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2" name="流程图: 决策 31"/>
          <p:cNvSpPr/>
          <p:nvPr/>
        </p:nvSpPr>
        <p:spPr>
          <a:xfrm>
            <a:off x="6161405" y="5297170"/>
            <a:ext cx="333375" cy="726440"/>
          </a:xfrm>
          <a:prstGeom prst="flowChartDecis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7" name="圆角矩形 26"/>
          <p:cNvSpPr/>
          <p:nvPr/>
        </p:nvSpPr>
        <p:spPr>
          <a:xfrm>
            <a:off x="6761480" y="5495925"/>
            <a:ext cx="264795" cy="314325"/>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4" name="直角上箭头 33"/>
          <p:cNvSpPr/>
          <p:nvPr/>
        </p:nvSpPr>
        <p:spPr>
          <a:xfrm>
            <a:off x="8105140" y="2698750"/>
            <a:ext cx="1349375" cy="3079750"/>
          </a:xfrm>
          <a:prstGeom prst="bentUpArrow">
            <a:avLst>
              <a:gd name="adj1" fmla="val 14070"/>
              <a:gd name="adj2" fmla="val 25000"/>
              <a:gd name="adj3"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5" name="标题 1"/>
          <p:cNvSpPr>
            <a:spLocks noGrp="1"/>
          </p:cNvSpPr>
          <p:nvPr>
            <p:custDataLst>
              <p:tags r:id="rId12"/>
            </p:custDataLst>
          </p:nvPr>
        </p:nvSpPr>
        <p:spPr>
          <a:xfrm>
            <a:off x="9262110" y="4053205"/>
            <a:ext cx="2192020" cy="366395"/>
          </a:xfrm>
          <a:prstGeom prst="rect">
            <a:avLst/>
          </a:prstGeom>
        </p:spPr>
        <p:txBody>
          <a:bodyPr vert="horz" lIns="90000" tIns="46800" rIns="90000" bIns="46800" rtlCol="0" anchor="b" anchorCtr="0">
            <a:noAutofit/>
          </a:bodyPr>
          <a:lstStyle>
            <a:lvl1pPr algn="ctr" defTabSz="914400" rtl="0" eaLnBrk="1" fontAlgn="auto" latinLnBrk="0" hangingPunct="1">
              <a:lnSpc>
                <a:spcPct val="100000"/>
              </a:lnSpc>
              <a:spcBef>
                <a:spcPct val="0"/>
              </a:spcBef>
              <a:buNone/>
              <a:defRPr sz="60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a:lstStyle>
          <a:p>
            <a:pPr indent="0" algn="l">
              <a:lnSpc>
                <a:spcPct val="150000"/>
              </a:lnSpc>
            </a:pPr>
            <a:r>
              <a:rPr lang="zh-CN" altLang="en-US" sz="1400">
                <a:solidFill>
                  <a:schemeClr val="bg1"/>
                </a:solidFill>
              </a:rPr>
              <a:t>①前轮替换成万向轮</a:t>
            </a:r>
            <a:endParaRPr lang="zh-CN" altLang="en-US" sz="1400">
              <a:solidFill>
                <a:schemeClr val="bg1"/>
              </a:solidFill>
            </a:endParaRPr>
          </a:p>
        </p:txBody>
      </p:sp>
      <p:sp>
        <p:nvSpPr>
          <p:cNvPr id="36" name="标题 1"/>
          <p:cNvSpPr>
            <a:spLocks noGrp="1"/>
          </p:cNvSpPr>
          <p:nvPr>
            <p:custDataLst>
              <p:tags r:id="rId13"/>
            </p:custDataLst>
          </p:nvPr>
        </p:nvSpPr>
        <p:spPr>
          <a:xfrm>
            <a:off x="9263380" y="4508500"/>
            <a:ext cx="2192020" cy="366395"/>
          </a:xfrm>
          <a:prstGeom prst="rect">
            <a:avLst/>
          </a:prstGeom>
        </p:spPr>
        <p:txBody>
          <a:bodyPr vert="horz" lIns="90000" tIns="46800" rIns="90000" bIns="46800" rtlCol="0" anchor="b" anchorCtr="0">
            <a:noAutofit/>
          </a:bodyPr>
          <a:lstStyle>
            <a:lvl1pPr algn="ctr" defTabSz="914400" rtl="0" eaLnBrk="1" fontAlgn="auto" latinLnBrk="0" hangingPunct="1">
              <a:lnSpc>
                <a:spcPct val="100000"/>
              </a:lnSpc>
              <a:spcBef>
                <a:spcPct val="0"/>
              </a:spcBef>
              <a:buNone/>
              <a:defRPr sz="60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a:lstStyle>
          <a:p>
            <a:pPr indent="0" algn="l">
              <a:lnSpc>
                <a:spcPct val="150000"/>
              </a:lnSpc>
            </a:pPr>
            <a:r>
              <a:rPr lang="zh-CN" altLang="en-US" sz="1400">
                <a:solidFill>
                  <a:schemeClr val="bg1"/>
                </a:solidFill>
              </a:rPr>
              <a:t>②后轮替换成双电机</a:t>
            </a:r>
            <a:endParaRPr lang="zh-CN" altLang="en-US" sz="1400">
              <a:solidFill>
                <a:schemeClr val="bg1"/>
              </a:solidFill>
            </a:endParaRPr>
          </a:p>
        </p:txBody>
      </p:sp>
      <p:pic>
        <p:nvPicPr>
          <p:cNvPr id="37" name="图片 36"/>
          <p:cNvPicPr>
            <a:picLocks noChangeAspect="1"/>
          </p:cNvPicPr>
          <p:nvPr/>
        </p:nvPicPr>
        <p:blipFill>
          <a:blip r:embed="rId14"/>
          <a:stretch>
            <a:fillRect/>
          </a:stretch>
        </p:blipFill>
        <p:spPr>
          <a:xfrm>
            <a:off x="9854565" y="2784475"/>
            <a:ext cx="998855" cy="1284605"/>
          </a:xfrm>
          <a:prstGeom prst="rect">
            <a:avLst/>
          </a:prstGeom>
        </p:spPr>
      </p:pic>
      <p:pic>
        <p:nvPicPr>
          <p:cNvPr id="38" name="图片 37"/>
          <p:cNvPicPr>
            <a:picLocks noChangeAspect="1"/>
          </p:cNvPicPr>
          <p:nvPr/>
        </p:nvPicPr>
        <p:blipFill>
          <a:blip r:embed="rId15"/>
          <a:stretch>
            <a:fillRect/>
          </a:stretch>
        </p:blipFill>
        <p:spPr>
          <a:xfrm>
            <a:off x="9864090" y="4936490"/>
            <a:ext cx="1209675" cy="1447800"/>
          </a:xfrm>
          <a:prstGeom prst="rect">
            <a:avLst/>
          </a:prstGeom>
        </p:spPr>
      </p:pic>
    </p:spTree>
    <p:custDataLst>
      <p:tags r:id="rId16"/>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blinds(horizontal)">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blinds(horizontal)">
                                      <p:cBhvr>
                                        <p:cTn id="15" dur="500"/>
                                        <p:tgtEl>
                                          <p:spTgt spid="9"/>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blinds(horizontal)">
                                      <p:cBhvr>
                                        <p:cTn id="18" dur="500"/>
                                        <p:tgtEl>
                                          <p:spTgt spid="10"/>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blinds(horizontal)">
                                      <p:cBhvr>
                                        <p:cTn id="21" dur="500"/>
                                        <p:tgtEl>
                                          <p:spTgt spid="18"/>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grpId="0" nodeType="clickEffect">
                                  <p:stCondLst>
                                    <p:cond delay="0"/>
                                  </p:stCondLst>
                                  <p:childTnLst>
                                    <p:set>
                                      <p:cBhvr>
                                        <p:cTn id="25" dur="1" fill="hold">
                                          <p:stCondLst>
                                            <p:cond delay="0"/>
                                          </p:stCondLst>
                                        </p:cTn>
                                        <p:tgtEl>
                                          <p:spTgt spid="23"/>
                                        </p:tgtEl>
                                        <p:attrNameLst>
                                          <p:attrName>style.visibility</p:attrName>
                                        </p:attrNameLst>
                                      </p:cBhvr>
                                      <p:to>
                                        <p:strVal val="visible"/>
                                      </p:to>
                                    </p:set>
                                    <p:animEffect transition="in" filter="blinds(horizontal)">
                                      <p:cBhvr>
                                        <p:cTn id="26" dur="500"/>
                                        <p:tgtEl>
                                          <p:spTgt spid="23"/>
                                        </p:tgtEl>
                                      </p:cBhvr>
                                    </p:animEffect>
                                  </p:childTnLst>
                                </p:cTn>
                              </p:par>
                              <p:par>
                                <p:cTn id="27" presetID="3" presetClass="entr" presetSubtype="10" fill="hold" grpId="0" nodeType="withEffect">
                                  <p:stCondLst>
                                    <p:cond delay="0"/>
                                  </p:stCondLst>
                                  <p:childTnLst>
                                    <p:set>
                                      <p:cBhvr>
                                        <p:cTn id="28" dur="1" fill="hold">
                                          <p:stCondLst>
                                            <p:cond delay="0"/>
                                          </p:stCondLst>
                                        </p:cTn>
                                        <p:tgtEl>
                                          <p:spTgt spid="19"/>
                                        </p:tgtEl>
                                        <p:attrNameLst>
                                          <p:attrName>style.visibility</p:attrName>
                                        </p:attrNameLst>
                                      </p:cBhvr>
                                      <p:to>
                                        <p:strVal val="visible"/>
                                      </p:to>
                                    </p:set>
                                    <p:animEffect transition="in" filter="blinds(horizontal)">
                                      <p:cBhvr>
                                        <p:cTn id="29" dur="500"/>
                                        <p:tgtEl>
                                          <p:spTgt spid="19"/>
                                        </p:tgtEl>
                                      </p:cBhvr>
                                    </p:animEffect>
                                  </p:childTnLst>
                                </p:cTn>
                              </p:par>
                              <p:par>
                                <p:cTn id="30" presetID="3" presetClass="entr" presetSubtype="10" fill="hold" grpId="0" nodeType="with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blinds(horizontal)">
                                      <p:cBhvr>
                                        <p:cTn id="32" dur="500"/>
                                        <p:tgtEl>
                                          <p:spTgt spid="20"/>
                                        </p:tgtEl>
                                      </p:cBhvr>
                                    </p:animEffect>
                                  </p:childTnLst>
                                </p:cTn>
                              </p:par>
                              <p:par>
                                <p:cTn id="33" presetID="3" presetClass="entr" presetSubtype="10" fill="hold" grpId="0" nodeType="withEffect">
                                  <p:stCondLst>
                                    <p:cond delay="0"/>
                                  </p:stCondLst>
                                  <p:childTnLst>
                                    <p:set>
                                      <p:cBhvr>
                                        <p:cTn id="34" dur="1" fill="hold">
                                          <p:stCondLst>
                                            <p:cond delay="0"/>
                                          </p:stCondLst>
                                        </p:cTn>
                                        <p:tgtEl>
                                          <p:spTgt spid="22"/>
                                        </p:tgtEl>
                                        <p:attrNameLst>
                                          <p:attrName>style.visibility</p:attrName>
                                        </p:attrNameLst>
                                      </p:cBhvr>
                                      <p:to>
                                        <p:strVal val="visible"/>
                                      </p:to>
                                    </p:set>
                                    <p:animEffect transition="in" filter="blinds(horizontal)">
                                      <p:cBhvr>
                                        <p:cTn id="35" dur="500"/>
                                        <p:tgtEl>
                                          <p:spTgt spid="22"/>
                                        </p:tgtEl>
                                      </p:cBhvr>
                                    </p:animEffect>
                                  </p:childTnLst>
                                </p:cTn>
                              </p:par>
                            </p:childTnLst>
                          </p:cTn>
                        </p:par>
                      </p:childTnLst>
                    </p:cTn>
                  </p:par>
                  <p:par>
                    <p:cTn id="36" fill="hold">
                      <p:stCondLst>
                        <p:cond delay="indefinite"/>
                      </p:stCondLst>
                      <p:childTnLst>
                        <p:par>
                          <p:cTn id="37" fill="hold">
                            <p:stCondLst>
                              <p:cond delay="0"/>
                            </p:stCondLst>
                            <p:childTnLst>
                              <p:par>
                                <p:cTn id="38" presetID="3" presetClass="entr" presetSubtype="10" fill="hold" grpId="0" nodeType="clickEffect">
                                  <p:stCondLst>
                                    <p:cond delay="0"/>
                                  </p:stCondLst>
                                  <p:childTnLst>
                                    <p:set>
                                      <p:cBhvr>
                                        <p:cTn id="39" dur="1" fill="hold">
                                          <p:stCondLst>
                                            <p:cond delay="0"/>
                                          </p:stCondLst>
                                        </p:cTn>
                                        <p:tgtEl>
                                          <p:spTgt spid="21"/>
                                        </p:tgtEl>
                                        <p:attrNameLst>
                                          <p:attrName>style.visibility</p:attrName>
                                        </p:attrNameLst>
                                      </p:cBhvr>
                                      <p:to>
                                        <p:strVal val="visible"/>
                                      </p:to>
                                    </p:set>
                                    <p:animEffect transition="in" filter="blinds(horizontal)">
                                      <p:cBhvr>
                                        <p:cTn id="40" dur="500"/>
                                        <p:tgtEl>
                                          <p:spTgt spid="21"/>
                                        </p:tgtEl>
                                      </p:cBhvr>
                                    </p:animEffect>
                                  </p:childTnLst>
                                </p:cTn>
                              </p:par>
                            </p:childTnLst>
                          </p:cTn>
                        </p:par>
                      </p:childTnLst>
                    </p:cTn>
                  </p:par>
                  <p:par>
                    <p:cTn id="41" fill="hold">
                      <p:stCondLst>
                        <p:cond delay="indefinite"/>
                      </p:stCondLst>
                      <p:childTnLst>
                        <p:par>
                          <p:cTn id="42" fill="hold">
                            <p:stCondLst>
                              <p:cond delay="0"/>
                            </p:stCondLst>
                            <p:childTnLst>
                              <p:par>
                                <p:cTn id="43" presetID="3" presetClass="entr" presetSubtype="10" fill="hold" grpId="0" nodeType="clickEffect">
                                  <p:stCondLst>
                                    <p:cond delay="0"/>
                                  </p:stCondLst>
                                  <p:childTnLst>
                                    <p:set>
                                      <p:cBhvr>
                                        <p:cTn id="44" dur="1" fill="hold">
                                          <p:stCondLst>
                                            <p:cond delay="0"/>
                                          </p:stCondLst>
                                        </p:cTn>
                                        <p:tgtEl>
                                          <p:spTgt spid="25"/>
                                        </p:tgtEl>
                                        <p:attrNameLst>
                                          <p:attrName>style.visibility</p:attrName>
                                        </p:attrNameLst>
                                      </p:cBhvr>
                                      <p:to>
                                        <p:strVal val="visible"/>
                                      </p:to>
                                    </p:set>
                                    <p:animEffect transition="in" filter="blinds(horizontal)">
                                      <p:cBhvr>
                                        <p:cTn id="45" dur="500"/>
                                        <p:tgtEl>
                                          <p:spTgt spid="25"/>
                                        </p:tgtEl>
                                      </p:cBhvr>
                                    </p:animEffect>
                                  </p:childTnLst>
                                </p:cTn>
                              </p:par>
                              <p:par>
                                <p:cTn id="46" presetID="3" presetClass="entr" presetSubtype="10" fill="hold" grpId="0" nodeType="withEffect">
                                  <p:stCondLst>
                                    <p:cond delay="0"/>
                                  </p:stCondLst>
                                  <p:childTnLst>
                                    <p:set>
                                      <p:cBhvr>
                                        <p:cTn id="47" dur="1" fill="hold">
                                          <p:stCondLst>
                                            <p:cond delay="0"/>
                                          </p:stCondLst>
                                        </p:cTn>
                                        <p:tgtEl>
                                          <p:spTgt spid="26"/>
                                        </p:tgtEl>
                                        <p:attrNameLst>
                                          <p:attrName>style.visibility</p:attrName>
                                        </p:attrNameLst>
                                      </p:cBhvr>
                                      <p:to>
                                        <p:strVal val="visible"/>
                                      </p:to>
                                    </p:set>
                                    <p:animEffect transition="in" filter="blinds(horizontal)">
                                      <p:cBhvr>
                                        <p:cTn id="48" dur="500"/>
                                        <p:tgtEl>
                                          <p:spTgt spid="26"/>
                                        </p:tgtEl>
                                      </p:cBhvr>
                                    </p:animEffect>
                                  </p:childTnLst>
                                </p:cTn>
                              </p:par>
                              <p:par>
                                <p:cTn id="49" presetID="3" presetClass="entr" presetSubtype="10" fill="hold" grpId="0" nodeType="withEffect">
                                  <p:stCondLst>
                                    <p:cond delay="0"/>
                                  </p:stCondLst>
                                  <p:childTnLst>
                                    <p:set>
                                      <p:cBhvr>
                                        <p:cTn id="50" dur="1" fill="hold">
                                          <p:stCondLst>
                                            <p:cond delay="0"/>
                                          </p:stCondLst>
                                        </p:cTn>
                                        <p:tgtEl>
                                          <p:spTgt spid="24"/>
                                        </p:tgtEl>
                                        <p:attrNameLst>
                                          <p:attrName>style.visibility</p:attrName>
                                        </p:attrNameLst>
                                      </p:cBhvr>
                                      <p:to>
                                        <p:strVal val="visible"/>
                                      </p:to>
                                    </p:set>
                                    <p:animEffect transition="in" filter="blinds(horizontal)">
                                      <p:cBhvr>
                                        <p:cTn id="51" dur="500"/>
                                        <p:tgtEl>
                                          <p:spTgt spid="24"/>
                                        </p:tgtEl>
                                      </p:cBhvr>
                                    </p:animEffect>
                                  </p:childTnLst>
                                </p:cTn>
                              </p:par>
                              <p:par>
                                <p:cTn id="52" presetID="3" presetClass="entr" presetSubtype="10" fill="hold" grpId="0" nodeType="withEffect">
                                  <p:stCondLst>
                                    <p:cond delay="0"/>
                                  </p:stCondLst>
                                  <p:childTnLst>
                                    <p:set>
                                      <p:cBhvr>
                                        <p:cTn id="53" dur="1" fill="hold">
                                          <p:stCondLst>
                                            <p:cond delay="0"/>
                                          </p:stCondLst>
                                        </p:cTn>
                                        <p:tgtEl>
                                          <p:spTgt spid="29"/>
                                        </p:tgtEl>
                                        <p:attrNameLst>
                                          <p:attrName>style.visibility</p:attrName>
                                        </p:attrNameLst>
                                      </p:cBhvr>
                                      <p:to>
                                        <p:strVal val="visible"/>
                                      </p:to>
                                    </p:set>
                                    <p:animEffect transition="in" filter="blinds(horizontal)">
                                      <p:cBhvr>
                                        <p:cTn id="54" dur="500"/>
                                        <p:tgtEl>
                                          <p:spTgt spid="29"/>
                                        </p:tgtEl>
                                      </p:cBhvr>
                                    </p:animEffect>
                                  </p:childTnLst>
                                </p:cTn>
                              </p:par>
                            </p:childTnLst>
                          </p:cTn>
                        </p:par>
                      </p:childTnLst>
                    </p:cTn>
                  </p:par>
                  <p:par>
                    <p:cTn id="55" fill="hold">
                      <p:stCondLst>
                        <p:cond delay="indefinite"/>
                      </p:stCondLst>
                      <p:childTnLst>
                        <p:par>
                          <p:cTn id="56" fill="hold">
                            <p:stCondLst>
                              <p:cond delay="0"/>
                            </p:stCondLst>
                            <p:childTnLst>
                              <p:par>
                                <p:cTn id="57" presetID="3" presetClass="entr" presetSubtype="10" fill="hold" grpId="0" nodeType="clickEffect">
                                  <p:stCondLst>
                                    <p:cond delay="0"/>
                                  </p:stCondLst>
                                  <p:childTnLst>
                                    <p:set>
                                      <p:cBhvr>
                                        <p:cTn id="58" dur="1" fill="hold">
                                          <p:stCondLst>
                                            <p:cond delay="0"/>
                                          </p:stCondLst>
                                        </p:cTn>
                                        <p:tgtEl>
                                          <p:spTgt spid="27"/>
                                        </p:tgtEl>
                                        <p:attrNameLst>
                                          <p:attrName>style.visibility</p:attrName>
                                        </p:attrNameLst>
                                      </p:cBhvr>
                                      <p:to>
                                        <p:strVal val="visible"/>
                                      </p:to>
                                    </p:set>
                                    <p:animEffect transition="in" filter="blinds(horizontal)">
                                      <p:cBhvr>
                                        <p:cTn id="59" dur="500"/>
                                        <p:tgtEl>
                                          <p:spTgt spid="27"/>
                                        </p:tgtEl>
                                      </p:cBhvr>
                                    </p:animEffect>
                                  </p:childTnLst>
                                </p:cTn>
                              </p:par>
                            </p:childTnLst>
                          </p:cTn>
                        </p:par>
                      </p:childTnLst>
                    </p:cTn>
                  </p:par>
                  <p:par>
                    <p:cTn id="60" fill="hold">
                      <p:stCondLst>
                        <p:cond delay="indefinite"/>
                      </p:stCondLst>
                      <p:childTnLst>
                        <p:par>
                          <p:cTn id="61" fill="hold">
                            <p:stCondLst>
                              <p:cond delay="0"/>
                            </p:stCondLst>
                            <p:childTnLst>
                              <p:par>
                                <p:cTn id="62" presetID="3" presetClass="entr" presetSubtype="10" fill="hold" grpId="0" nodeType="clickEffect">
                                  <p:stCondLst>
                                    <p:cond delay="0"/>
                                  </p:stCondLst>
                                  <p:childTnLst>
                                    <p:set>
                                      <p:cBhvr>
                                        <p:cTn id="63" dur="1" fill="hold">
                                          <p:stCondLst>
                                            <p:cond delay="0"/>
                                          </p:stCondLst>
                                        </p:cTn>
                                        <p:tgtEl>
                                          <p:spTgt spid="33"/>
                                        </p:tgtEl>
                                        <p:attrNameLst>
                                          <p:attrName>style.visibility</p:attrName>
                                        </p:attrNameLst>
                                      </p:cBhvr>
                                      <p:to>
                                        <p:strVal val="visible"/>
                                      </p:to>
                                    </p:set>
                                    <p:animEffect transition="in" filter="blinds(horizontal)">
                                      <p:cBhvr>
                                        <p:cTn id="64" dur="500"/>
                                        <p:tgtEl>
                                          <p:spTgt spid="33"/>
                                        </p:tgtEl>
                                      </p:cBhvr>
                                    </p:animEffect>
                                  </p:childTnLst>
                                </p:cTn>
                              </p:par>
                            </p:childTnLst>
                          </p:cTn>
                        </p:par>
                      </p:childTnLst>
                    </p:cTn>
                  </p:par>
                  <p:par>
                    <p:cTn id="65" fill="hold">
                      <p:stCondLst>
                        <p:cond delay="indefinite"/>
                      </p:stCondLst>
                      <p:childTnLst>
                        <p:par>
                          <p:cTn id="66" fill="hold">
                            <p:stCondLst>
                              <p:cond delay="0"/>
                            </p:stCondLst>
                            <p:childTnLst>
                              <p:par>
                                <p:cTn id="67" presetID="3" presetClass="entr" presetSubtype="10" fill="hold" grpId="0" nodeType="clickEffect">
                                  <p:stCondLst>
                                    <p:cond delay="0"/>
                                  </p:stCondLst>
                                  <p:childTnLst>
                                    <p:set>
                                      <p:cBhvr>
                                        <p:cTn id="68" dur="1" fill="hold">
                                          <p:stCondLst>
                                            <p:cond delay="0"/>
                                          </p:stCondLst>
                                        </p:cTn>
                                        <p:tgtEl>
                                          <p:spTgt spid="32"/>
                                        </p:tgtEl>
                                        <p:attrNameLst>
                                          <p:attrName>style.visibility</p:attrName>
                                        </p:attrNameLst>
                                      </p:cBhvr>
                                      <p:to>
                                        <p:strVal val="visible"/>
                                      </p:to>
                                    </p:set>
                                    <p:animEffect transition="in" filter="blinds(horizontal)">
                                      <p:cBhvr>
                                        <p:cTn id="69" dur="500"/>
                                        <p:tgtEl>
                                          <p:spTgt spid="32"/>
                                        </p:tgtEl>
                                      </p:cBhvr>
                                    </p:animEffect>
                                  </p:childTnLst>
                                </p:cTn>
                              </p:par>
                            </p:childTnLst>
                          </p:cTn>
                        </p:par>
                      </p:childTnLst>
                    </p:cTn>
                  </p:par>
                  <p:par>
                    <p:cTn id="70" fill="hold">
                      <p:stCondLst>
                        <p:cond delay="indefinite"/>
                      </p:stCondLst>
                      <p:childTnLst>
                        <p:par>
                          <p:cTn id="71" fill="hold">
                            <p:stCondLst>
                              <p:cond delay="0"/>
                            </p:stCondLst>
                            <p:childTnLst>
                              <p:par>
                                <p:cTn id="72" presetID="3" presetClass="entr" presetSubtype="10" fill="hold" grpId="0" nodeType="clickEffect">
                                  <p:stCondLst>
                                    <p:cond delay="0"/>
                                  </p:stCondLst>
                                  <p:childTnLst>
                                    <p:set>
                                      <p:cBhvr>
                                        <p:cTn id="73" dur="1" fill="hold">
                                          <p:stCondLst>
                                            <p:cond delay="0"/>
                                          </p:stCondLst>
                                        </p:cTn>
                                        <p:tgtEl>
                                          <p:spTgt spid="34"/>
                                        </p:tgtEl>
                                        <p:attrNameLst>
                                          <p:attrName>style.visibility</p:attrName>
                                        </p:attrNameLst>
                                      </p:cBhvr>
                                      <p:to>
                                        <p:strVal val="visible"/>
                                      </p:to>
                                    </p:set>
                                    <p:animEffect transition="in" filter="blinds(horizontal)">
                                      <p:cBhvr>
                                        <p:cTn id="74" dur="500"/>
                                        <p:tgtEl>
                                          <p:spTgt spid="34"/>
                                        </p:tgtEl>
                                      </p:cBhvr>
                                    </p:animEffect>
                                  </p:childTnLst>
                                </p:cTn>
                              </p:par>
                            </p:childTnLst>
                          </p:cTn>
                        </p:par>
                      </p:childTnLst>
                    </p:cTn>
                  </p:par>
                  <p:par>
                    <p:cTn id="75" fill="hold">
                      <p:stCondLst>
                        <p:cond delay="indefinite"/>
                      </p:stCondLst>
                      <p:childTnLst>
                        <p:par>
                          <p:cTn id="76" fill="hold">
                            <p:stCondLst>
                              <p:cond delay="0"/>
                            </p:stCondLst>
                            <p:childTnLst>
                              <p:par>
                                <p:cTn id="77" presetID="3" presetClass="entr" presetSubtype="10" fill="hold" grpId="0" nodeType="clickEffect">
                                  <p:stCondLst>
                                    <p:cond delay="0"/>
                                  </p:stCondLst>
                                  <p:childTnLst>
                                    <p:set>
                                      <p:cBhvr>
                                        <p:cTn id="78" dur="1" fill="hold">
                                          <p:stCondLst>
                                            <p:cond delay="0"/>
                                          </p:stCondLst>
                                        </p:cTn>
                                        <p:tgtEl>
                                          <p:spTgt spid="35"/>
                                        </p:tgtEl>
                                        <p:attrNameLst>
                                          <p:attrName>style.visibility</p:attrName>
                                        </p:attrNameLst>
                                      </p:cBhvr>
                                      <p:to>
                                        <p:strVal val="visible"/>
                                      </p:to>
                                    </p:set>
                                    <p:animEffect transition="in" filter="blinds(horizontal)">
                                      <p:cBhvr>
                                        <p:cTn id="79" dur="500"/>
                                        <p:tgtEl>
                                          <p:spTgt spid="35"/>
                                        </p:tgtEl>
                                      </p:cBhvr>
                                    </p:animEffect>
                                  </p:childTnLst>
                                </p:cTn>
                              </p:par>
                              <p:par>
                                <p:cTn id="80" presetID="3" presetClass="entr" presetSubtype="10" fill="hold" nodeType="withEffect">
                                  <p:stCondLst>
                                    <p:cond delay="0"/>
                                  </p:stCondLst>
                                  <p:childTnLst>
                                    <p:set>
                                      <p:cBhvr>
                                        <p:cTn id="81" dur="1" fill="hold">
                                          <p:stCondLst>
                                            <p:cond delay="0"/>
                                          </p:stCondLst>
                                        </p:cTn>
                                        <p:tgtEl>
                                          <p:spTgt spid="37"/>
                                        </p:tgtEl>
                                        <p:attrNameLst>
                                          <p:attrName>style.visibility</p:attrName>
                                        </p:attrNameLst>
                                      </p:cBhvr>
                                      <p:to>
                                        <p:strVal val="visible"/>
                                      </p:to>
                                    </p:set>
                                    <p:animEffect transition="in" filter="blinds(horizontal)">
                                      <p:cBhvr>
                                        <p:cTn id="82" dur="500"/>
                                        <p:tgtEl>
                                          <p:spTgt spid="37"/>
                                        </p:tgtEl>
                                      </p:cBhvr>
                                    </p:animEffect>
                                  </p:childTnLst>
                                </p:cTn>
                              </p:par>
                            </p:childTnLst>
                          </p:cTn>
                        </p:par>
                      </p:childTnLst>
                    </p:cTn>
                  </p:par>
                  <p:par>
                    <p:cTn id="83" fill="hold">
                      <p:stCondLst>
                        <p:cond delay="indefinite"/>
                      </p:stCondLst>
                      <p:childTnLst>
                        <p:par>
                          <p:cTn id="84" fill="hold">
                            <p:stCondLst>
                              <p:cond delay="0"/>
                            </p:stCondLst>
                            <p:childTnLst>
                              <p:par>
                                <p:cTn id="85" presetID="3" presetClass="entr" presetSubtype="10" fill="hold" grpId="0" nodeType="clickEffect">
                                  <p:stCondLst>
                                    <p:cond delay="0"/>
                                  </p:stCondLst>
                                  <p:childTnLst>
                                    <p:set>
                                      <p:cBhvr>
                                        <p:cTn id="86" dur="1" fill="hold">
                                          <p:stCondLst>
                                            <p:cond delay="0"/>
                                          </p:stCondLst>
                                        </p:cTn>
                                        <p:tgtEl>
                                          <p:spTgt spid="36"/>
                                        </p:tgtEl>
                                        <p:attrNameLst>
                                          <p:attrName>style.visibility</p:attrName>
                                        </p:attrNameLst>
                                      </p:cBhvr>
                                      <p:to>
                                        <p:strVal val="visible"/>
                                      </p:to>
                                    </p:set>
                                    <p:animEffect transition="in" filter="blinds(horizontal)">
                                      <p:cBhvr>
                                        <p:cTn id="87" dur="500"/>
                                        <p:tgtEl>
                                          <p:spTgt spid="36"/>
                                        </p:tgtEl>
                                      </p:cBhvr>
                                    </p:animEffect>
                                  </p:childTnLst>
                                </p:cTn>
                              </p:par>
                              <p:par>
                                <p:cTn id="88" presetID="3" presetClass="entr" presetSubtype="10" fill="hold" nodeType="withEffect">
                                  <p:stCondLst>
                                    <p:cond delay="0"/>
                                  </p:stCondLst>
                                  <p:childTnLst>
                                    <p:set>
                                      <p:cBhvr>
                                        <p:cTn id="89" dur="1" fill="hold">
                                          <p:stCondLst>
                                            <p:cond delay="0"/>
                                          </p:stCondLst>
                                        </p:cTn>
                                        <p:tgtEl>
                                          <p:spTgt spid="38"/>
                                        </p:tgtEl>
                                        <p:attrNameLst>
                                          <p:attrName>style.visibility</p:attrName>
                                        </p:attrNameLst>
                                      </p:cBhvr>
                                      <p:to>
                                        <p:strVal val="visible"/>
                                      </p:to>
                                    </p:set>
                                    <p:animEffect transition="in" filter="blinds(horizontal)">
                                      <p:cBhvr>
                                        <p:cTn id="90" dur="500"/>
                                        <p:tgtEl>
                                          <p:spTgt spid="38"/>
                                        </p:tgtEl>
                                      </p:cBhvr>
                                    </p:animEffect>
                                  </p:childTnLst>
                                </p:cTn>
                              </p:par>
                            </p:childTnLst>
                          </p:cTn>
                        </p:par>
                      </p:childTnLst>
                    </p:cTn>
                  </p:par>
                  <p:par>
                    <p:cTn id="91" fill="hold">
                      <p:stCondLst>
                        <p:cond delay="indefinite"/>
                      </p:stCondLst>
                      <p:childTnLst>
                        <p:par>
                          <p:cTn id="92" fill="hold">
                            <p:stCondLst>
                              <p:cond delay="0"/>
                            </p:stCondLst>
                            <p:childTnLst>
                              <p:par>
                                <p:cTn id="93" presetID="3" presetClass="entr" presetSubtype="10" fill="hold" nodeType="clickEffect">
                                  <p:stCondLst>
                                    <p:cond delay="0"/>
                                  </p:stCondLst>
                                  <p:childTnLst>
                                    <p:set>
                                      <p:cBhvr>
                                        <p:cTn id="94" dur="1" fill="hold">
                                          <p:stCondLst>
                                            <p:cond delay="0"/>
                                          </p:stCondLst>
                                        </p:cTn>
                                        <p:tgtEl>
                                          <p:spTgt spid="12"/>
                                        </p:tgtEl>
                                        <p:attrNameLst>
                                          <p:attrName>style.visibility</p:attrName>
                                        </p:attrNameLst>
                                      </p:cBhvr>
                                      <p:to>
                                        <p:strVal val="visible"/>
                                      </p:to>
                                    </p:set>
                                    <p:animEffect transition="in" filter="blinds(horizontal)">
                                      <p:cBhvr>
                                        <p:cTn id="9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P spid="10" grpId="0"/>
      <p:bldP spid="18" grpId="0"/>
      <p:bldP spid="23" grpId="0" animBg="1"/>
      <p:bldP spid="19" grpId="0" animBg="1"/>
      <p:bldP spid="20" grpId="0" animBg="1"/>
      <p:bldP spid="22" grpId="0" animBg="1"/>
      <p:bldP spid="21" grpId="0" animBg="1"/>
      <p:bldP spid="25" grpId="0" animBg="1"/>
      <p:bldP spid="26" grpId="0" animBg="1"/>
      <p:bldP spid="24" grpId="0" animBg="1"/>
      <p:bldP spid="29" grpId="0" animBg="1"/>
      <p:bldP spid="27" grpId="0" animBg="1"/>
      <p:bldP spid="33" grpId="0" animBg="1"/>
      <p:bldP spid="32" grpId="0" animBg="1"/>
      <p:bldP spid="34" grpId="0" animBg="1"/>
      <p:bldP spid="35" grpId="0"/>
      <p:bldP spid="36"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1" name="文本框 10"/>
          <p:cNvSpPr txBox="1"/>
          <p:nvPr/>
        </p:nvSpPr>
        <p:spPr>
          <a:xfrm>
            <a:off x="98425" y="99695"/>
            <a:ext cx="5629275" cy="306705"/>
          </a:xfrm>
          <a:prstGeom prst="rect">
            <a:avLst/>
          </a:prstGeom>
          <a:noFill/>
        </p:spPr>
        <p:txBody>
          <a:bodyPr wrap="square" rtlCol="0">
            <a:spAutoFit/>
          </a:bodyPr>
          <a:p>
            <a:pPr algn="ctr"/>
            <a:r>
              <a:rPr lang="zh-CN" altLang="en-US" sz="1400">
                <a:solidFill>
                  <a:srgbClr val="BEBEBE"/>
                </a:solidFill>
              </a:rPr>
              <a:t>《机器人</a:t>
            </a:r>
            <a:r>
              <a:rPr lang="en-US" altLang="zh-CN" sz="1400">
                <a:solidFill>
                  <a:srgbClr val="BEBEBE"/>
                </a:solidFill>
              </a:rPr>
              <a:t>SLAM</a:t>
            </a:r>
            <a:r>
              <a:rPr lang="zh-CN" altLang="en-US" sz="1400">
                <a:solidFill>
                  <a:srgbClr val="BEBEBE"/>
                </a:solidFill>
              </a:rPr>
              <a:t>导航：核心技术与实战》</a:t>
            </a:r>
            <a:r>
              <a:rPr lang="en-US" altLang="zh-CN" sz="1400">
                <a:solidFill>
                  <a:srgbClr val="BEBEBE"/>
                </a:solidFill>
              </a:rPr>
              <a:t>    </a:t>
            </a:r>
            <a:r>
              <a:rPr lang="zh-CN" altLang="en-US" sz="1400">
                <a:solidFill>
                  <a:srgbClr val="BEBEBE"/>
                </a:solidFill>
              </a:rPr>
              <a:t>张虎</a:t>
            </a:r>
            <a:r>
              <a:rPr lang="en-US" altLang="zh-CN" sz="1400">
                <a:solidFill>
                  <a:srgbClr val="BEBEBE"/>
                </a:solidFill>
              </a:rPr>
              <a:t> </a:t>
            </a:r>
            <a:r>
              <a:rPr lang="zh-CN" altLang="en-US" sz="1400">
                <a:solidFill>
                  <a:srgbClr val="BEBEBE"/>
                </a:solidFill>
              </a:rPr>
              <a:t>著</a:t>
            </a:r>
            <a:r>
              <a:rPr lang="en-US" altLang="zh-CN" sz="1400">
                <a:solidFill>
                  <a:srgbClr val="BEBEBE"/>
                </a:solidFill>
              </a:rPr>
              <a:t>    </a:t>
            </a:r>
            <a:r>
              <a:rPr lang="zh-CN" altLang="en-US" sz="1400">
                <a:solidFill>
                  <a:srgbClr val="BEBEBE"/>
                </a:solidFill>
              </a:rPr>
              <a:t>机械工业出版社</a:t>
            </a:r>
            <a:endParaRPr lang="zh-CN" altLang="en-US" sz="1400">
              <a:solidFill>
                <a:srgbClr val="BEBEBE"/>
              </a:solidFill>
            </a:endParaRPr>
          </a:p>
        </p:txBody>
      </p:sp>
      <p:sp>
        <p:nvSpPr>
          <p:cNvPr id="15" name="副标题 2"/>
          <p:cNvSpPr>
            <a:spLocks noGrp="1"/>
          </p:cNvSpPr>
          <p:nvPr>
            <p:custDataLst>
              <p:tags r:id="rId2"/>
            </p:custDataLst>
          </p:nvPr>
        </p:nvSpPr>
        <p:spPr>
          <a:xfrm>
            <a:off x="9103360" y="6446520"/>
            <a:ext cx="3028950" cy="344170"/>
          </a:xfrm>
          <a:prstGeom prst="rect">
            <a:avLst/>
          </a:prstGeom>
        </p:spPr>
        <p:txBody>
          <a:bodyPr vert="horz" lIns="90000" tIns="46800" rIns="90000" bIns="46800"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a:solidFill>
                  <a:schemeClr val="bg1">
                    <a:lumMod val="85000"/>
                  </a:schemeClr>
                </a:solidFill>
              </a:rPr>
              <a:t>课件下载：</a:t>
            </a:r>
            <a:r>
              <a:rPr lang="en-US" altLang="zh-CN" sz="1400">
                <a:solidFill>
                  <a:schemeClr val="bg1">
                    <a:lumMod val="85000"/>
                  </a:schemeClr>
                </a:solidFill>
              </a:rPr>
              <a:t>www.xiihoo.com</a:t>
            </a:r>
            <a:endParaRPr lang="en-US" altLang="zh-CN" sz="1400">
              <a:solidFill>
                <a:schemeClr val="bg1">
                  <a:lumMod val="85000"/>
                </a:schemeClr>
              </a:solidFill>
            </a:endParaRPr>
          </a:p>
        </p:txBody>
      </p:sp>
      <p:sp>
        <p:nvSpPr>
          <p:cNvPr id="13" name="文本框 12"/>
          <p:cNvSpPr txBox="1"/>
          <p:nvPr>
            <p:custDataLst>
              <p:tags r:id="rId3"/>
            </p:custDataLst>
          </p:nvPr>
        </p:nvSpPr>
        <p:spPr>
          <a:xfrm>
            <a:off x="213360" y="6465570"/>
            <a:ext cx="924560" cy="306705"/>
          </a:xfrm>
          <a:prstGeom prst="rect">
            <a:avLst/>
          </a:prstGeom>
          <a:noFill/>
        </p:spPr>
        <p:txBody>
          <a:bodyPr wrap="square" rtlCol="0">
            <a:spAutoFit/>
          </a:bodyPr>
          <a:p>
            <a:pPr algn="l"/>
            <a:r>
              <a:rPr lang="en-US" altLang="zh-CN" sz="1400" spc="200">
                <a:solidFill>
                  <a:schemeClr val="bg1">
                    <a:lumMod val="85000"/>
                  </a:schemeClr>
                </a:solidFill>
                <a:latin typeface="Arial" panose="020B0604020202020204" pitchFamily="34" charset="0"/>
                <a:ea typeface="微软雅黑" panose="020B0503020204020204" pitchFamily="34" charset="-122"/>
              </a:rPr>
              <a:t>17</a:t>
            </a:r>
            <a:r>
              <a:rPr lang="zh-CN" altLang="en-US" sz="1400" spc="200">
                <a:solidFill>
                  <a:schemeClr val="bg1">
                    <a:lumMod val="85000"/>
                  </a:schemeClr>
                </a:solidFill>
                <a:latin typeface="Arial" panose="020B0604020202020204" pitchFamily="34" charset="0"/>
                <a:ea typeface="微软雅黑" panose="020B0503020204020204" pitchFamily="34" charset="-122"/>
              </a:rPr>
              <a:t>/</a:t>
            </a:r>
            <a:r>
              <a:rPr lang="en-US" altLang="zh-CN" sz="1400" spc="200">
                <a:solidFill>
                  <a:schemeClr val="bg1">
                    <a:lumMod val="85000"/>
                  </a:schemeClr>
                </a:solidFill>
                <a:latin typeface="Arial" panose="020B0604020202020204" pitchFamily="34" charset="0"/>
                <a:ea typeface="微软雅黑" panose="020B0503020204020204" pitchFamily="34" charset="-122"/>
                <a:sym typeface="+mn-ea"/>
              </a:rPr>
              <a:t>56</a:t>
            </a:r>
            <a:endParaRPr lang="en-US" sz="1400" spc="200">
              <a:solidFill>
                <a:schemeClr val="bg1">
                  <a:lumMod val="85000"/>
                </a:schemeClr>
              </a:solidFill>
              <a:latin typeface="Arial" panose="020B0604020202020204" pitchFamily="34" charset="0"/>
              <a:ea typeface="微软雅黑" panose="020B0503020204020204" pitchFamily="34" charset="-122"/>
            </a:endParaRPr>
          </a:p>
        </p:txBody>
      </p:sp>
      <p:sp>
        <p:nvSpPr>
          <p:cNvPr id="2" name="标题 1"/>
          <p:cNvSpPr>
            <a:spLocks noGrp="1"/>
          </p:cNvSpPr>
          <p:nvPr>
            <p:ph type="ctrTitle"/>
            <p:custDataLst>
              <p:tags r:id="rId4"/>
            </p:custDataLst>
          </p:nvPr>
        </p:nvSpPr>
        <p:spPr>
          <a:xfrm>
            <a:off x="232410" y="597535"/>
            <a:ext cx="3545840" cy="496570"/>
          </a:xfrm>
        </p:spPr>
        <p:txBody>
          <a:bodyPr>
            <a:noAutofit/>
          </a:bodyPr>
          <a:p>
            <a:pPr algn="l"/>
            <a:r>
              <a:rPr lang="en-US" altLang="zh-CN" sz="2000">
                <a:solidFill>
                  <a:schemeClr val="accent1">
                    <a:lumMod val="60000"/>
                    <a:lumOff val="40000"/>
                  </a:schemeClr>
                </a:solidFill>
                <a:sym typeface="+mn-ea"/>
              </a:rPr>
              <a:t>6</a:t>
            </a:r>
            <a:r>
              <a:rPr lang="zh-CN" altLang="en-US" sz="2000">
                <a:solidFill>
                  <a:schemeClr val="accent1">
                    <a:lumMod val="60000"/>
                    <a:lumOff val="40000"/>
                  </a:schemeClr>
                </a:solidFill>
                <a:sym typeface="+mn-ea"/>
              </a:rPr>
              <a:t>.1 </a:t>
            </a:r>
            <a:r>
              <a:rPr lang="zh-CN" altLang="en-US" sz="2000">
                <a:solidFill>
                  <a:srgbClr val="9CC2F0"/>
                </a:solidFill>
                <a:sym typeface="+mn-ea"/>
              </a:rPr>
              <a:t>底盘运动学模型</a:t>
            </a:r>
            <a:endParaRPr lang="zh-CN" altLang="en-US" sz="2000">
              <a:solidFill>
                <a:srgbClr val="9CC2F0"/>
              </a:solidFill>
            </a:endParaRPr>
          </a:p>
        </p:txBody>
      </p:sp>
      <p:sp>
        <p:nvSpPr>
          <p:cNvPr id="28" name="文本框 27"/>
          <p:cNvSpPr txBox="1"/>
          <p:nvPr>
            <p:custDataLst>
              <p:tags r:id="rId5"/>
            </p:custDataLst>
          </p:nvPr>
        </p:nvSpPr>
        <p:spPr>
          <a:xfrm>
            <a:off x="6555740" y="99695"/>
            <a:ext cx="5419090" cy="306705"/>
          </a:xfrm>
          <a:prstGeom prst="rect">
            <a:avLst/>
          </a:prstGeom>
          <a:noFill/>
        </p:spPr>
        <p:txBody>
          <a:bodyPr wrap="square" rtlCol="0">
            <a:spAutoFit/>
          </a:bodyPr>
          <a:p>
            <a:pPr algn="r"/>
            <a:r>
              <a:rPr lang="zh-CN" altLang="en-US" sz="1400">
                <a:solidFill>
                  <a:srgbClr val="FF0000"/>
                </a:solidFill>
                <a:sym typeface="+mn-ea"/>
              </a:rPr>
              <a:t>（第</a:t>
            </a:r>
            <a:r>
              <a:rPr lang="en-US" altLang="zh-CN" sz="1400">
                <a:solidFill>
                  <a:srgbClr val="FF0000"/>
                </a:solidFill>
                <a:sym typeface="+mn-ea"/>
              </a:rPr>
              <a:t>1</a:t>
            </a:r>
            <a:r>
              <a:rPr lang="zh-CN" altLang="en-US" sz="1400">
                <a:solidFill>
                  <a:srgbClr val="FF0000"/>
                </a:solidFill>
                <a:sym typeface="+mn-ea"/>
              </a:rPr>
              <a:t>季）</a:t>
            </a:r>
            <a:r>
              <a:rPr lang="zh-CN" altLang="en-US" sz="1400">
                <a:solidFill>
                  <a:schemeClr val="bg1"/>
                </a:solidFill>
                <a:sym typeface="+mn-ea"/>
              </a:rPr>
              <a:t>第</a:t>
            </a:r>
            <a:r>
              <a:rPr lang="en-US" altLang="zh-CN" sz="1400">
                <a:solidFill>
                  <a:schemeClr val="bg1"/>
                </a:solidFill>
                <a:sym typeface="+mn-ea"/>
              </a:rPr>
              <a:t>6</a:t>
            </a:r>
            <a:r>
              <a:rPr lang="zh-CN" altLang="en-US" sz="1400">
                <a:solidFill>
                  <a:schemeClr val="bg1"/>
                </a:solidFill>
                <a:sym typeface="+mn-ea"/>
              </a:rPr>
              <a:t>章：机器人底盘</a:t>
            </a:r>
            <a:endParaRPr lang="zh-CN" altLang="en-US" sz="1400">
              <a:solidFill>
                <a:schemeClr val="bg1"/>
              </a:solidFill>
            </a:endParaRPr>
          </a:p>
        </p:txBody>
      </p:sp>
      <p:sp>
        <p:nvSpPr>
          <p:cNvPr id="3" name="文本框 2"/>
          <p:cNvSpPr txBox="1"/>
          <p:nvPr/>
        </p:nvSpPr>
        <p:spPr>
          <a:xfrm>
            <a:off x="526415" y="1486535"/>
            <a:ext cx="2526030" cy="2245360"/>
          </a:xfrm>
          <a:prstGeom prst="rect">
            <a:avLst/>
          </a:prstGeom>
          <a:noFill/>
          <a:ln w="9525">
            <a:noFill/>
          </a:ln>
        </p:spPr>
        <p:txBody>
          <a:bodyPr wrap="square">
            <a:spAutoFit/>
          </a:bodyPr>
          <a:p>
            <a:pPr marL="285750" indent="-285750">
              <a:lnSpc>
                <a:spcPct val="200000"/>
              </a:lnSpc>
              <a:buFont typeface="Wingdings" panose="05000000000000000000" charset="0"/>
              <a:buChar char="n"/>
            </a:pPr>
            <a:r>
              <a:rPr lang="zh-CN" altLang="en-US" sz="1400">
                <a:solidFill>
                  <a:srgbClr val="FFFF00"/>
                </a:solidFill>
                <a:latin typeface="+mn-ea"/>
                <a:sym typeface="+mn-ea"/>
              </a:rPr>
              <a:t>两轮差速模型</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zh-CN" altLang="en-US" sz="1400">
                <a:solidFill>
                  <a:schemeClr val="bg1"/>
                </a:solidFill>
                <a:latin typeface="+mn-ea"/>
                <a:sym typeface="+mn-ea"/>
              </a:rPr>
              <a:t>四轮差速模型</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zh-CN" altLang="en-US" sz="1400">
                <a:solidFill>
                  <a:schemeClr val="bg1"/>
                </a:solidFill>
                <a:latin typeface="+mn-ea"/>
                <a:sym typeface="+mn-ea"/>
              </a:rPr>
              <a:t>阿克曼模型</a:t>
            </a:r>
            <a:endParaRPr lang="zh-CN" altLang="en-US" sz="1400">
              <a:solidFill>
                <a:schemeClr val="bg1"/>
              </a:solidFill>
              <a:latin typeface="+mn-ea"/>
              <a:sym typeface="+mn-ea"/>
            </a:endParaRPr>
          </a:p>
          <a:p>
            <a:pPr marL="285750" indent="-285750">
              <a:lnSpc>
                <a:spcPct val="200000"/>
              </a:lnSpc>
              <a:buFont typeface="Wingdings" panose="05000000000000000000" charset="0"/>
              <a:buChar char="n"/>
            </a:pPr>
            <a:r>
              <a:rPr lang="zh-CN" altLang="en-US" sz="1400">
                <a:solidFill>
                  <a:schemeClr val="bg1"/>
                </a:solidFill>
                <a:latin typeface="+mn-ea"/>
                <a:sym typeface="+mn-ea"/>
              </a:rPr>
              <a:t>全向模型</a:t>
            </a:r>
            <a:endParaRPr lang="zh-CN" altLang="en-US" sz="1400">
              <a:solidFill>
                <a:schemeClr val="bg1"/>
              </a:solidFill>
              <a:latin typeface="+mn-ea"/>
              <a:sym typeface="+mn-ea"/>
            </a:endParaRPr>
          </a:p>
          <a:p>
            <a:pPr marL="285750" indent="-285750">
              <a:lnSpc>
                <a:spcPct val="200000"/>
              </a:lnSpc>
              <a:buFont typeface="Wingdings" panose="05000000000000000000" charset="0"/>
              <a:buChar char="n"/>
            </a:pPr>
            <a:r>
              <a:rPr lang="zh-CN" altLang="en-US" sz="1400">
                <a:solidFill>
                  <a:schemeClr val="bg1"/>
                </a:solidFill>
                <a:latin typeface="+mn-ea"/>
                <a:sym typeface="+mn-ea"/>
              </a:rPr>
              <a:t>其他模型</a:t>
            </a:r>
            <a:endParaRPr lang="zh-CN" altLang="en-US" sz="1400" b="0">
              <a:solidFill>
                <a:schemeClr val="bg1"/>
              </a:solidFill>
              <a:latin typeface="+mn-ea"/>
            </a:endParaRPr>
          </a:p>
        </p:txBody>
      </p:sp>
      <p:pic>
        <p:nvPicPr>
          <p:cNvPr id="7" name="图片 6"/>
          <p:cNvPicPr>
            <a:picLocks noChangeAspect="1"/>
          </p:cNvPicPr>
          <p:nvPr/>
        </p:nvPicPr>
        <p:blipFill>
          <a:blip r:embed="rId6"/>
          <a:stretch>
            <a:fillRect/>
          </a:stretch>
        </p:blipFill>
        <p:spPr>
          <a:xfrm>
            <a:off x="3129280" y="1303655"/>
            <a:ext cx="1219200" cy="1743075"/>
          </a:xfrm>
          <a:prstGeom prst="rect">
            <a:avLst/>
          </a:prstGeom>
        </p:spPr>
      </p:pic>
      <p:pic>
        <p:nvPicPr>
          <p:cNvPr id="14" name="图片 13"/>
          <p:cNvPicPr>
            <a:picLocks noChangeAspect="1"/>
          </p:cNvPicPr>
          <p:nvPr/>
        </p:nvPicPr>
        <p:blipFill>
          <a:blip r:embed="rId7"/>
          <a:stretch>
            <a:fillRect/>
          </a:stretch>
        </p:blipFill>
        <p:spPr>
          <a:xfrm>
            <a:off x="9338945" y="1303655"/>
            <a:ext cx="1038225" cy="1276350"/>
          </a:xfrm>
          <a:prstGeom prst="rect">
            <a:avLst/>
          </a:prstGeom>
        </p:spPr>
      </p:pic>
      <p:sp>
        <p:nvSpPr>
          <p:cNvPr id="17" name="椭圆 16"/>
          <p:cNvSpPr/>
          <p:nvPr/>
        </p:nvSpPr>
        <p:spPr>
          <a:xfrm>
            <a:off x="8758555" y="1175385"/>
            <a:ext cx="2202180" cy="2113915"/>
          </a:xfrm>
          <a:prstGeom prst="ellipse">
            <a:avLst/>
          </a:prstGeom>
          <a:noFill/>
          <a:ln w="381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9" name="标题 1"/>
          <p:cNvSpPr>
            <a:spLocks noGrp="1"/>
          </p:cNvSpPr>
          <p:nvPr>
            <p:custDataLst>
              <p:tags r:id="rId8"/>
            </p:custDataLst>
          </p:nvPr>
        </p:nvSpPr>
        <p:spPr>
          <a:xfrm>
            <a:off x="5040630" y="1772920"/>
            <a:ext cx="3492500" cy="366395"/>
          </a:xfrm>
          <a:prstGeom prst="rect">
            <a:avLst/>
          </a:prstGeom>
        </p:spPr>
        <p:txBody>
          <a:bodyPr vert="horz" lIns="90000" tIns="46800" rIns="90000" bIns="46800" rtlCol="0" anchor="b" anchorCtr="0">
            <a:noAutofit/>
          </a:bodyPr>
          <a:lstStyle>
            <a:lvl1pPr algn="ctr" defTabSz="914400" rtl="0" eaLnBrk="1" fontAlgn="auto" latinLnBrk="0" hangingPunct="1">
              <a:lnSpc>
                <a:spcPct val="100000"/>
              </a:lnSpc>
              <a:spcBef>
                <a:spcPct val="0"/>
              </a:spcBef>
              <a:buNone/>
              <a:defRPr sz="60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a:lstStyle>
          <a:p>
            <a:pPr indent="0" algn="l">
              <a:lnSpc>
                <a:spcPct val="150000"/>
              </a:lnSpc>
            </a:pPr>
            <a:r>
              <a:rPr lang="zh-CN" altLang="en-US" sz="1400">
                <a:solidFill>
                  <a:schemeClr val="bg1"/>
                </a:solidFill>
              </a:rPr>
              <a:t>缺点</a:t>
            </a:r>
            <a:r>
              <a:rPr lang="en-US" altLang="zh-CN" sz="1400">
                <a:solidFill>
                  <a:schemeClr val="bg1"/>
                </a:solidFill>
              </a:rPr>
              <a:t>1</a:t>
            </a:r>
            <a:r>
              <a:rPr lang="zh-CN" altLang="en-US" sz="1400">
                <a:solidFill>
                  <a:schemeClr val="bg1"/>
                </a:solidFill>
              </a:rPr>
              <a:t>：最小避让空间半径过大</a:t>
            </a:r>
            <a:endParaRPr lang="en-US" altLang="zh-CN" sz="1400">
              <a:solidFill>
                <a:schemeClr val="bg1"/>
              </a:solidFill>
            </a:endParaRPr>
          </a:p>
        </p:txBody>
      </p:sp>
      <p:sp>
        <p:nvSpPr>
          <p:cNvPr id="40" name="标题 1"/>
          <p:cNvSpPr>
            <a:spLocks noGrp="1"/>
          </p:cNvSpPr>
          <p:nvPr>
            <p:custDataLst>
              <p:tags r:id="rId9"/>
            </p:custDataLst>
          </p:nvPr>
        </p:nvSpPr>
        <p:spPr>
          <a:xfrm>
            <a:off x="5046980" y="2213610"/>
            <a:ext cx="3492500" cy="366395"/>
          </a:xfrm>
          <a:prstGeom prst="rect">
            <a:avLst/>
          </a:prstGeom>
        </p:spPr>
        <p:txBody>
          <a:bodyPr vert="horz" lIns="90000" tIns="46800" rIns="90000" bIns="46800" rtlCol="0" anchor="b" anchorCtr="0">
            <a:noAutofit/>
          </a:bodyPr>
          <a:lstStyle>
            <a:lvl1pPr algn="ctr" defTabSz="914400" rtl="0" eaLnBrk="1" fontAlgn="auto" latinLnBrk="0" hangingPunct="1">
              <a:lnSpc>
                <a:spcPct val="100000"/>
              </a:lnSpc>
              <a:spcBef>
                <a:spcPct val="0"/>
              </a:spcBef>
              <a:buNone/>
              <a:defRPr sz="60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a:lstStyle>
          <a:p>
            <a:pPr indent="0" algn="l">
              <a:lnSpc>
                <a:spcPct val="150000"/>
              </a:lnSpc>
            </a:pPr>
            <a:r>
              <a:rPr lang="zh-CN" altLang="en-US" sz="1400">
                <a:solidFill>
                  <a:schemeClr val="bg1"/>
                </a:solidFill>
              </a:rPr>
              <a:t>缺点</a:t>
            </a:r>
            <a:r>
              <a:rPr lang="en-US" altLang="zh-CN" sz="1400">
                <a:solidFill>
                  <a:schemeClr val="bg1"/>
                </a:solidFill>
              </a:rPr>
              <a:t>2</a:t>
            </a:r>
            <a:r>
              <a:rPr lang="zh-CN" altLang="en-US" sz="1400">
                <a:solidFill>
                  <a:schemeClr val="bg1"/>
                </a:solidFill>
              </a:rPr>
              <a:t>：</a:t>
            </a:r>
            <a:r>
              <a:rPr lang="en-US" altLang="zh-CN" sz="1400">
                <a:solidFill>
                  <a:schemeClr val="bg1"/>
                </a:solidFill>
              </a:rPr>
              <a:t>3</a:t>
            </a:r>
            <a:r>
              <a:rPr lang="zh-CN" altLang="en-US" sz="1400">
                <a:solidFill>
                  <a:schemeClr val="bg1"/>
                </a:solidFill>
              </a:rPr>
              <a:t>轮容易侧翻</a:t>
            </a:r>
            <a:endParaRPr lang="zh-CN" altLang="en-US" sz="1400">
              <a:solidFill>
                <a:schemeClr val="bg1"/>
              </a:solidFill>
            </a:endParaRPr>
          </a:p>
        </p:txBody>
      </p:sp>
      <p:sp>
        <p:nvSpPr>
          <p:cNvPr id="41" name="标题 1"/>
          <p:cNvSpPr>
            <a:spLocks noGrp="1"/>
          </p:cNvSpPr>
          <p:nvPr>
            <p:custDataLst>
              <p:tags r:id="rId10"/>
            </p:custDataLst>
          </p:nvPr>
        </p:nvSpPr>
        <p:spPr>
          <a:xfrm>
            <a:off x="3107055" y="3208655"/>
            <a:ext cx="1254125" cy="889635"/>
          </a:xfrm>
          <a:prstGeom prst="rect">
            <a:avLst/>
          </a:prstGeom>
        </p:spPr>
        <p:txBody>
          <a:bodyPr vert="horz" lIns="90000" tIns="46800" rIns="90000" bIns="46800" rtlCol="0" anchor="b" anchorCtr="0">
            <a:noAutofit/>
          </a:bodyPr>
          <a:lstStyle>
            <a:lvl1pPr algn="ctr" defTabSz="914400" rtl="0" eaLnBrk="1" fontAlgn="auto" latinLnBrk="0" hangingPunct="1">
              <a:lnSpc>
                <a:spcPct val="100000"/>
              </a:lnSpc>
              <a:spcBef>
                <a:spcPct val="0"/>
              </a:spcBef>
              <a:buNone/>
              <a:defRPr sz="60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a:lstStyle>
          <a:p>
            <a:pPr indent="0" algn="ctr">
              <a:lnSpc>
                <a:spcPct val="150000"/>
              </a:lnSpc>
            </a:pPr>
            <a:r>
              <a:rPr lang="en-US" sz="4400">
                <a:solidFill>
                  <a:srgbClr val="FFFF00"/>
                </a:solidFill>
              </a:rPr>
              <a:t>VS</a:t>
            </a:r>
            <a:endParaRPr lang="en-US" sz="4400">
              <a:solidFill>
                <a:srgbClr val="FFFF00"/>
              </a:solidFill>
            </a:endParaRPr>
          </a:p>
        </p:txBody>
      </p:sp>
      <p:pic>
        <p:nvPicPr>
          <p:cNvPr id="42" name="图片 41"/>
          <p:cNvPicPr>
            <a:picLocks noChangeAspect="1"/>
          </p:cNvPicPr>
          <p:nvPr/>
        </p:nvPicPr>
        <p:blipFill>
          <a:blip r:embed="rId11"/>
          <a:stretch>
            <a:fillRect/>
          </a:stretch>
        </p:blipFill>
        <p:spPr>
          <a:xfrm>
            <a:off x="2553335" y="4260215"/>
            <a:ext cx="2371725" cy="1762125"/>
          </a:xfrm>
          <a:prstGeom prst="rect">
            <a:avLst/>
          </a:prstGeom>
        </p:spPr>
      </p:pic>
      <p:sp>
        <p:nvSpPr>
          <p:cNvPr id="43" name="标题 1"/>
          <p:cNvSpPr>
            <a:spLocks noGrp="1"/>
          </p:cNvSpPr>
          <p:nvPr>
            <p:custDataLst>
              <p:tags r:id="rId12"/>
            </p:custDataLst>
          </p:nvPr>
        </p:nvSpPr>
        <p:spPr>
          <a:xfrm>
            <a:off x="5032375" y="4958080"/>
            <a:ext cx="3492500" cy="366395"/>
          </a:xfrm>
          <a:prstGeom prst="rect">
            <a:avLst/>
          </a:prstGeom>
        </p:spPr>
        <p:txBody>
          <a:bodyPr vert="horz" lIns="90000" tIns="46800" rIns="90000" bIns="46800" rtlCol="0" anchor="b" anchorCtr="0">
            <a:noAutofit/>
          </a:bodyPr>
          <a:lstStyle>
            <a:lvl1pPr algn="ctr" defTabSz="914400" rtl="0" eaLnBrk="1" fontAlgn="auto" latinLnBrk="0" hangingPunct="1">
              <a:lnSpc>
                <a:spcPct val="100000"/>
              </a:lnSpc>
              <a:spcBef>
                <a:spcPct val="0"/>
              </a:spcBef>
              <a:buNone/>
              <a:defRPr sz="60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a:lstStyle>
          <a:p>
            <a:pPr indent="0" algn="l">
              <a:lnSpc>
                <a:spcPct val="150000"/>
              </a:lnSpc>
            </a:pPr>
            <a:r>
              <a:rPr lang="zh-CN" altLang="en-US" sz="1400">
                <a:solidFill>
                  <a:schemeClr val="bg1"/>
                </a:solidFill>
              </a:rPr>
              <a:t>缺点：地面不平时，有轮子会悬空</a:t>
            </a:r>
            <a:endParaRPr lang="en-US" altLang="zh-CN" sz="1400">
              <a:solidFill>
                <a:schemeClr val="bg1"/>
              </a:solidFill>
            </a:endParaRPr>
          </a:p>
        </p:txBody>
      </p:sp>
      <p:pic>
        <p:nvPicPr>
          <p:cNvPr id="44" name="图片 43"/>
          <p:cNvPicPr>
            <a:picLocks noChangeAspect="1"/>
          </p:cNvPicPr>
          <p:nvPr/>
        </p:nvPicPr>
        <p:blipFill>
          <a:blip r:embed="rId13"/>
          <a:stretch>
            <a:fillRect/>
          </a:stretch>
        </p:blipFill>
        <p:spPr>
          <a:xfrm>
            <a:off x="9338945" y="4371975"/>
            <a:ext cx="1038225" cy="1276350"/>
          </a:xfrm>
          <a:prstGeom prst="rect">
            <a:avLst/>
          </a:prstGeom>
        </p:spPr>
      </p:pic>
      <p:sp>
        <p:nvSpPr>
          <p:cNvPr id="45" name="椭圆 44"/>
          <p:cNvSpPr/>
          <p:nvPr/>
        </p:nvSpPr>
        <p:spPr>
          <a:xfrm>
            <a:off x="8972550" y="4172585"/>
            <a:ext cx="1771015" cy="1674495"/>
          </a:xfrm>
          <a:prstGeom prst="ellipse">
            <a:avLst/>
          </a:prstGeom>
          <a:noFill/>
          <a:ln w="381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ustDataLst>
      <p:tags r:id="rId14"/>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9"/>
                                        </p:tgtEl>
                                        <p:attrNameLst>
                                          <p:attrName>style.visibility</p:attrName>
                                        </p:attrNameLst>
                                      </p:cBhvr>
                                      <p:to>
                                        <p:strVal val="visible"/>
                                      </p:to>
                                    </p:set>
                                    <p:animEffect transition="in" filter="blinds(horizontal)">
                                      <p:cBhvr>
                                        <p:cTn id="12" dur="500"/>
                                        <p:tgtEl>
                                          <p:spTgt spid="39"/>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blinds(horizontal)">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20" presetClass="entr" presetSubtype="0" fill="hold" grpId="0"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wedge">
                                      <p:cBhvr>
                                        <p:cTn id="22" dur="2000"/>
                                        <p:tgtEl>
                                          <p:spTgt spid="17"/>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40"/>
                                        </p:tgtEl>
                                        <p:attrNameLst>
                                          <p:attrName>style.visibility</p:attrName>
                                        </p:attrNameLst>
                                      </p:cBhvr>
                                      <p:to>
                                        <p:strVal val="visible"/>
                                      </p:to>
                                    </p:set>
                                    <p:animEffect transition="in" filter="blinds(horizontal)">
                                      <p:cBhvr>
                                        <p:cTn id="27" dur="500"/>
                                        <p:tgtEl>
                                          <p:spTgt spid="40"/>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41"/>
                                        </p:tgtEl>
                                        <p:attrNameLst>
                                          <p:attrName>style.visibility</p:attrName>
                                        </p:attrNameLst>
                                      </p:cBhvr>
                                      <p:to>
                                        <p:strVal val="visible"/>
                                      </p:to>
                                    </p:set>
                                    <p:animEffect transition="in" filter="blinds(horizontal)">
                                      <p:cBhvr>
                                        <p:cTn id="32" dur="500"/>
                                        <p:tgtEl>
                                          <p:spTgt spid="41"/>
                                        </p:tgtEl>
                                      </p:cBhvr>
                                    </p:animEffect>
                                  </p:childTnLst>
                                </p:cTn>
                              </p:par>
                              <p:par>
                                <p:cTn id="33" presetID="3" presetClass="entr" presetSubtype="10" fill="hold" nodeType="withEffect">
                                  <p:stCondLst>
                                    <p:cond delay="0"/>
                                  </p:stCondLst>
                                  <p:childTnLst>
                                    <p:set>
                                      <p:cBhvr>
                                        <p:cTn id="34" dur="1" fill="hold">
                                          <p:stCondLst>
                                            <p:cond delay="0"/>
                                          </p:stCondLst>
                                        </p:cTn>
                                        <p:tgtEl>
                                          <p:spTgt spid="42"/>
                                        </p:tgtEl>
                                        <p:attrNameLst>
                                          <p:attrName>style.visibility</p:attrName>
                                        </p:attrNameLst>
                                      </p:cBhvr>
                                      <p:to>
                                        <p:strVal val="visible"/>
                                      </p:to>
                                    </p:set>
                                    <p:animEffect transition="in" filter="blinds(horizontal)">
                                      <p:cBhvr>
                                        <p:cTn id="35" dur="500"/>
                                        <p:tgtEl>
                                          <p:spTgt spid="42"/>
                                        </p:tgtEl>
                                      </p:cBhvr>
                                    </p:animEffect>
                                  </p:childTnLst>
                                </p:cTn>
                              </p:par>
                            </p:childTnLst>
                          </p:cTn>
                        </p:par>
                      </p:childTnLst>
                    </p:cTn>
                  </p:par>
                  <p:par>
                    <p:cTn id="36" fill="hold">
                      <p:stCondLst>
                        <p:cond delay="indefinite"/>
                      </p:stCondLst>
                      <p:childTnLst>
                        <p:par>
                          <p:cTn id="37" fill="hold">
                            <p:stCondLst>
                              <p:cond delay="0"/>
                            </p:stCondLst>
                            <p:childTnLst>
                              <p:par>
                                <p:cTn id="38" presetID="3" presetClass="entr" presetSubtype="10" fill="hold" nodeType="clickEffect">
                                  <p:stCondLst>
                                    <p:cond delay="0"/>
                                  </p:stCondLst>
                                  <p:childTnLst>
                                    <p:set>
                                      <p:cBhvr>
                                        <p:cTn id="39" dur="1" fill="hold">
                                          <p:stCondLst>
                                            <p:cond delay="0"/>
                                          </p:stCondLst>
                                        </p:cTn>
                                        <p:tgtEl>
                                          <p:spTgt spid="44"/>
                                        </p:tgtEl>
                                        <p:attrNameLst>
                                          <p:attrName>style.visibility</p:attrName>
                                        </p:attrNameLst>
                                      </p:cBhvr>
                                      <p:to>
                                        <p:strVal val="visible"/>
                                      </p:to>
                                    </p:set>
                                    <p:animEffect transition="in" filter="blinds(horizontal)">
                                      <p:cBhvr>
                                        <p:cTn id="40" dur="500"/>
                                        <p:tgtEl>
                                          <p:spTgt spid="44"/>
                                        </p:tgtEl>
                                      </p:cBhvr>
                                    </p:animEffect>
                                  </p:childTnLst>
                                </p:cTn>
                              </p:par>
                            </p:childTnLst>
                          </p:cTn>
                        </p:par>
                      </p:childTnLst>
                    </p:cTn>
                  </p:par>
                  <p:par>
                    <p:cTn id="41" fill="hold">
                      <p:stCondLst>
                        <p:cond delay="indefinite"/>
                      </p:stCondLst>
                      <p:childTnLst>
                        <p:par>
                          <p:cTn id="42" fill="hold">
                            <p:stCondLst>
                              <p:cond delay="0"/>
                            </p:stCondLst>
                            <p:childTnLst>
                              <p:par>
                                <p:cTn id="43" presetID="20" presetClass="entr" presetSubtype="0" fill="hold" grpId="0" nodeType="clickEffect">
                                  <p:stCondLst>
                                    <p:cond delay="0"/>
                                  </p:stCondLst>
                                  <p:childTnLst>
                                    <p:set>
                                      <p:cBhvr>
                                        <p:cTn id="44" dur="1" fill="hold">
                                          <p:stCondLst>
                                            <p:cond delay="0"/>
                                          </p:stCondLst>
                                        </p:cTn>
                                        <p:tgtEl>
                                          <p:spTgt spid="45"/>
                                        </p:tgtEl>
                                        <p:attrNameLst>
                                          <p:attrName>style.visibility</p:attrName>
                                        </p:attrNameLst>
                                      </p:cBhvr>
                                      <p:to>
                                        <p:strVal val="visible"/>
                                      </p:to>
                                    </p:set>
                                    <p:animEffect transition="in" filter="wedge">
                                      <p:cBhvr>
                                        <p:cTn id="45" dur="2000"/>
                                        <p:tgtEl>
                                          <p:spTgt spid="45"/>
                                        </p:tgtEl>
                                      </p:cBhvr>
                                    </p:animEffect>
                                  </p:childTnLst>
                                </p:cTn>
                              </p:par>
                            </p:childTnLst>
                          </p:cTn>
                        </p:par>
                      </p:childTnLst>
                    </p:cTn>
                  </p:par>
                  <p:par>
                    <p:cTn id="46" fill="hold">
                      <p:stCondLst>
                        <p:cond delay="indefinite"/>
                      </p:stCondLst>
                      <p:childTnLst>
                        <p:par>
                          <p:cTn id="47" fill="hold">
                            <p:stCondLst>
                              <p:cond delay="0"/>
                            </p:stCondLst>
                            <p:childTnLst>
                              <p:par>
                                <p:cTn id="48" presetID="3" presetClass="entr" presetSubtype="10" fill="hold" grpId="0" nodeType="clickEffect">
                                  <p:stCondLst>
                                    <p:cond delay="0"/>
                                  </p:stCondLst>
                                  <p:childTnLst>
                                    <p:set>
                                      <p:cBhvr>
                                        <p:cTn id="49" dur="1" fill="hold">
                                          <p:stCondLst>
                                            <p:cond delay="0"/>
                                          </p:stCondLst>
                                        </p:cTn>
                                        <p:tgtEl>
                                          <p:spTgt spid="43"/>
                                        </p:tgtEl>
                                        <p:attrNameLst>
                                          <p:attrName>style.visibility</p:attrName>
                                        </p:attrNameLst>
                                      </p:cBhvr>
                                      <p:to>
                                        <p:strVal val="visible"/>
                                      </p:to>
                                    </p:set>
                                    <p:animEffect transition="in" filter="blinds(horizontal)">
                                      <p:cBhvr>
                                        <p:cTn id="50"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17" grpId="0" animBg="1"/>
      <p:bldP spid="40" grpId="0"/>
      <p:bldP spid="41" grpId="0"/>
      <p:bldP spid="45" grpId="0" animBg="1"/>
      <p:bldP spid="43"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1" name="文本框 10"/>
          <p:cNvSpPr txBox="1"/>
          <p:nvPr/>
        </p:nvSpPr>
        <p:spPr>
          <a:xfrm>
            <a:off x="98425" y="99695"/>
            <a:ext cx="5629275" cy="306705"/>
          </a:xfrm>
          <a:prstGeom prst="rect">
            <a:avLst/>
          </a:prstGeom>
          <a:noFill/>
        </p:spPr>
        <p:txBody>
          <a:bodyPr wrap="square" rtlCol="0">
            <a:spAutoFit/>
          </a:bodyPr>
          <a:p>
            <a:pPr algn="ctr"/>
            <a:r>
              <a:rPr lang="zh-CN" altLang="en-US" sz="1400">
                <a:solidFill>
                  <a:srgbClr val="BEBEBE"/>
                </a:solidFill>
              </a:rPr>
              <a:t>《机器人</a:t>
            </a:r>
            <a:r>
              <a:rPr lang="en-US" altLang="zh-CN" sz="1400">
                <a:solidFill>
                  <a:srgbClr val="BEBEBE"/>
                </a:solidFill>
              </a:rPr>
              <a:t>SLAM</a:t>
            </a:r>
            <a:r>
              <a:rPr lang="zh-CN" altLang="en-US" sz="1400">
                <a:solidFill>
                  <a:srgbClr val="BEBEBE"/>
                </a:solidFill>
              </a:rPr>
              <a:t>导航：核心技术与实战》</a:t>
            </a:r>
            <a:r>
              <a:rPr lang="en-US" altLang="zh-CN" sz="1400">
                <a:solidFill>
                  <a:srgbClr val="BEBEBE"/>
                </a:solidFill>
              </a:rPr>
              <a:t>    </a:t>
            </a:r>
            <a:r>
              <a:rPr lang="zh-CN" altLang="en-US" sz="1400">
                <a:solidFill>
                  <a:srgbClr val="BEBEBE"/>
                </a:solidFill>
              </a:rPr>
              <a:t>张虎</a:t>
            </a:r>
            <a:r>
              <a:rPr lang="en-US" altLang="zh-CN" sz="1400">
                <a:solidFill>
                  <a:srgbClr val="BEBEBE"/>
                </a:solidFill>
              </a:rPr>
              <a:t> </a:t>
            </a:r>
            <a:r>
              <a:rPr lang="zh-CN" altLang="en-US" sz="1400">
                <a:solidFill>
                  <a:srgbClr val="BEBEBE"/>
                </a:solidFill>
              </a:rPr>
              <a:t>著</a:t>
            </a:r>
            <a:r>
              <a:rPr lang="en-US" altLang="zh-CN" sz="1400">
                <a:solidFill>
                  <a:srgbClr val="BEBEBE"/>
                </a:solidFill>
              </a:rPr>
              <a:t>    </a:t>
            </a:r>
            <a:r>
              <a:rPr lang="zh-CN" altLang="en-US" sz="1400">
                <a:solidFill>
                  <a:srgbClr val="BEBEBE"/>
                </a:solidFill>
              </a:rPr>
              <a:t>机械工业出版社</a:t>
            </a:r>
            <a:endParaRPr lang="zh-CN" altLang="en-US" sz="1400">
              <a:solidFill>
                <a:srgbClr val="BEBEBE"/>
              </a:solidFill>
            </a:endParaRPr>
          </a:p>
        </p:txBody>
      </p:sp>
      <p:sp>
        <p:nvSpPr>
          <p:cNvPr id="15" name="副标题 2"/>
          <p:cNvSpPr>
            <a:spLocks noGrp="1"/>
          </p:cNvSpPr>
          <p:nvPr>
            <p:custDataLst>
              <p:tags r:id="rId2"/>
            </p:custDataLst>
          </p:nvPr>
        </p:nvSpPr>
        <p:spPr>
          <a:xfrm>
            <a:off x="9103360" y="6446520"/>
            <a:ext cx="3028950" cy="344170"/>
          </a:xfrm>
          <a:prstGeom prst="rect">
            <a:avLst/>
          </a:prstGeom>
        </p:spPr>
        <p:txBody>
          <a:bodyPr vert="horz" lIns="90000" tIns="46800" rIns="90000" bIns="46800"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a:solidFill>
                  <a:schemeClr val="bg1">
                    <a:lumMod val="85000"/>
                  </a:schemeClr>
                </a:solidFill>
              </a:rPr>
              <a:t>课件下载：</a:t>
            </a:r>
            <a:r>
              <a:rPr lang="en-US" altLang="zh-CN" sz="1400">
                <a:solidFill>
                  <a:schemeClr val="bg1">
                    <a:lumMod val="85000"/>
                  </a:schemeClr>
                </a:solidFill>
              </a:rPr>
              <a:t>www.xiihoo.com</a:t>
            </a:r>
            <a:endParaRPr lang="en-US" altLang="zh-CN" sz="1400">
              <a:solidFill>
                <a:schemeClr val="bg1">
                  <a:lumMod val="85000"/>
                </a:schemeClr>
              </a:solidFill>
            </a:endParaRPr>
          </a:p>
        </p:txBody>
      </p:sp>
      <p:sp>
        <p:nvSpPr>
          <p:cNvPr id="13" name="文本框 12"/>
          <p:cNvSpPr txBox="1"/>
          <p:nvPr>
            <p:custDataLst>
              <p:tags r:id="rId3"/>
            </p:custDataLst>
          </p:nvPr>
        </p:nvSpPr>
        <p:spPr>
          <a:xfrm>
            <a:off x="213360" y="6465570"/>
            <a:ext cx="924560" cy="306705"/>
          </a:xfrm>
          <a:prstGeom prst="rect">
            <a:avLst/>
          </a:prstGeom>
          <a:noFill/>
        </p:spPr>
        <p:txBody>
          <a:bodyPr wrap="square" rtlCol="0">
            <a:spAutoFit/>
          </a:bodyPr>
          <a:p>
            <a:pPr algn="l"/>
            <a:r>
              <a:rPr lang="en-US" altLang="zh-CN" sz="1400" spc="200">
                <a:solidFill>
                  <a:schemeClr val="bg1">
                    <a:lumMod val="85000"/>
                  </a:schemeClr>
                </a:solidFill>
                <a:latin typeface="Arial" panose="020B0604020202020204" pitchFamily="34" charset="0"/>
                <a:ea typeface="微软雅黑" panose="020B0503020204020204" pitchFamily="34" charset="-122"/>
              </a:rPr>
              <a:t>18</a:t>
            </a:r>
            <a:r>
              <a:rPr lang="zh-CN" altLang="en-US" sz="1400" spc="200">
                <a:solidFill>
                  <a:schemeClr val="bg1">
                    <a:lumMod val="85000"/>
                  </a:schemeClr>
                </a:solidFill>
                <a:latin typeface="Arial" panose="020B0604020202020204" pitchFamily="34" charset="0"/>
                <a:ea typeface="微软雅黑" panose="020B0503020204020204" pitchFamily="34" charset="-122"/>
              </a:rPr>
              <a:t>/</a:t>
            </a:r>
            <a:r>
              <a:rPr lang="en-US" altLang="zh-CN" sz="1400" spc="200">
                <a:solidFill>
                  <a:schemeClr val="bg1">
                    <a:lumMod val="85000"/>
                  </a:schemeClr>
                </a:solidFill>
                <a:latin typeface="Arial" panose="020B0604020202020204" pitchFamily="34" charset="0"/>
                <a:ea typeface="微软雅黑" panose="020B0503020204020204" pitchFamily="34" charset="-122"/>
                <a:sym typeface="+mn-ea"/>
              </a:rPr>
              <a:t>56</a:t>
            </a:r>
            <a:endParaRPr lang="en-US" sz="1400" spc="200">
              <a:solidFill>
                <a:schemeClr val="bg1">
                  <a:lumMod val="85000"/>
                </a:schemeClr>
              </a:solidFill>
              <a:latin typeface="Arial" panose="020B0604020202020204" pitchFamily="34" charset="0"/>
              <a:ea typeface="微软雅黑" panose="020B0503020204020204" pitchFamily="34" charset="-122"/>
            </a:endParaRPr>
          </a:p>
        </p:txBody>
      </p:sp>
      <p:sp>
        <p:nvSpPr>
          <p:cNvPr id="2" name="标题 1"/>
          <p:cNvSpPr>
            <a:spLocks noGrp="1"/>
          </p:cNvSpPr>
          <p:nvPr>
            <p:ph type="ctrTitle"/>
            <p:custDataLst>
              <p:tags r:id="rId4"/>
            </p:custDataLst>
          </p:nvPr>
        </p:nvSpPr>
        <p:spPr>
          <a:xfrm>
            <a:off x="232410" y="597535"/>
            <a:ext cx="3545840" cy="496570"/>
          </a:xfrm>
        </p:spPr>
        <p:txBody>
          <a:bodyPr>
            <a:noAutofit/>
          </a:bodyPr>
          <a:p>
            <a:pPr algn="l"/>
            <a:r>
              <a:rPr lang="en-US" altLang="zh-CN" sz="2000">
                <a:solidFill>
                  <a:schemeClr val="accent1">
                    <a:lumMod val="60000"/>
                    <a:lumOff val="40000"/>
                  </a:schemeClr>
                </a:solidFill>
                <a:sym typeface="+mn-ea"/>
              </a:rPr>
              <a:t>6</a:t>
            </a:r>
            <a:r>
              <a:rPr lang="zh-CN" altLang="en-US" sz="2000">
                <a:solidFill>
                  <a:schemeClr val="accent1">
                    <a:lumMod val="60000"/>
                    <a:lumOff val="40000"/>
                  </a:schemeClr>
                </a:solidFill>
                <a:sym typeface="+mn-ea"/>
              </a:rPr>
              <a:t>.1 </a:t>
            </a:r>
            <a:r>
              <a:rPr lang="zh-CN" altLang="en-US" sz="2000">
                <a:solidFill>
                  <a:srgbClr val="9CC2F0"/>
                </a:solidFill>
                <a:sym typeface="+mn-ea"/>
              </a:rPr>
              <a:t>底盘运动学模型</a:t>
            </a:r>
            <a:endParaRPr lang="zh-CN" altLang="en-US" sz="2000">
              <a:solidFill>
                <a:srgbClr val="9CC2F0"/>
              </a:solidFill>
            </a:endParaRPr>
          </a:p>
        </p:txBody>
      </p:sp>
      <p:sp>
        <p:nvSpPr>
          <p:cNvPr id="28" name="文本框 27"/>
          <p:cNvSpPr txBox="1"/>
          <p:nvPr>
            <p:custDataLst>
              <p:tags r:id="rId5"/>
            </p:custDataLst>
          </p:nvPr>
        </p:nvSpPr>
        <p:spPr>
          <a:xfrm>
            <a:off x="6555740" y="99695"/>
            <a:ext cx="5419090" cy="306705"/>
          </a:xfrm>
          <a:prstGeom prst="rect">
            <a:avLst/>
          </a:prstGeom>
          <a:noFill/>
        </p:spPr>
        <p:txBody>
          <a:bodyPr wrap="square" rtlCol="0">
            <a:spAutoFit/>
          </a:bodyPr>
          <a:p>
            <a:pPr algn="r"/>
            <a:r>
              <a:rPr lang="zh-CN" altLang="en-US" sz="1400">
                <a:solidFill>
                  <a:srgbClr val="FF0000"/>
                </a:solidFill>
                <a:sym typeface="+mn-ea"/>
              </a:rPr>
              <a:t>（第</a:t>
            </a:r>
            <a:r>
              <a:rPr lang="en-US" altLang="zh-CN" sz="1400">
                <a:solidFill>
                  <a:srgbClr val="FF0000"/>
                </a:solidFill>
                <a:sym typeface="+mn-ea"/>
              </a:rPr>
              <a:t>1</a:t>
            </a:r>
            <a:r>
              <a:rPr lang="zh-CN" altLang="en-US" sz="1400">
                <a:solidFill>
                  <a:srgbClr val="FF0000"/>
                </a:solidFill>
                <a:sym typeface="+mn-ea"/>
              </a:rPr>
              <a:t>季）</a:t>
            </a:r>
            <a:r>
              <a:rPr lang="zh-CN" altLang="en-US" sz="1400">
                <a:solidFill>
                  <a:schemeClr val="bg1"/>
                </a:solidFill>
                <a:sym typeface="+mn-ea"/>
              </a:rPr>
              <a:t>第</a:t>
            </a:r>
            <a:r>
              <a:rPr lang="en-US" altLang="zh-CN" sz="1400">
                <a:solidFill>
                  <a:schemeClr val="bg1"/>
                </a:solidFill>
                <a:sym typeface="+mn-ea"/>
              </a:rPr>
              <a:t>6</a:t>
            </a:r>
            <a:r>
              <a:rPr lang="zh-CN" altLang="en-US" sz="1400">
                <a:solidFill>
                  <a:schemeClr val="bg1"/>
                </a:solidFill>
                <a:sym typeface="+mn-ea"/>
              </a:rPr>
              <a:t>章：机器人底盘</a:t>
            </a:r>
            <a:endParaRPr lang="zh-CN" altLang="en-US" sz="1400">
              <a:solidFill>
                <a:schemeClr val="bg1"/>
              </a:solidFill>
            </a:endParaRPr>
          </a:p>
        </p:txBody>
      </p:sp>
      <p:sp>
        <p:nvSpPr>
          <p:cNvPr id="3" name="文本框 2"/>
          <p:cNvSpPr txBox="1"/>
          <p:nvPr/>
        </p:nvSpPr>
        <p:spPr>
          <a:xfrm>
            <a:off x="526415" y="1486535"/>
            <a:ext cx="2526030" cy="2245360"/>
          </a:xfrm>
          <a:prstGeom prst="rect">
            <a:avLst/>
          </a:prstGeom>
          <a:noFill/>
          <a:ln w="9525">
            <a:noFill/>
          </a:ln>
        </p:spPr>
        <p:txBody>
          <a:bodyPr wrap="square">
            <a:spAutoFit/>
          </a:bodyPr>
          <a:p>
            <a:pPr marL="285750" indent="-285750">
              <a:lnSpc>
                <a:spcPct val="200000"/>
              </a:lnSpc>
              <a:buFont typeface="Wingdings" panose="05000000000000000000" charset="0"/>
              <a:buChar char="n"/>
            </a:pPr>
            <a:r>
              <a:rPr lang="zh-CN" altLang="en-US" sz="1400">
                <a:solidFill>
                  <a:srgbClr val="FFFF00"/>
                </a:solidFill>
                <a:latin typeface="+mn-ea"/>
                <a:sym typeface="+mn-ea"/>
              </a:rPr>
              <a:t>两轮差速模型</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zh-CN" altLang="en-US" sz="1400">
                <a:solidFill>
                  <a:schemeClr val="bg1"/>
                </a:solidFill>
                <a:latin typeface="+mn-ea"/>
                <a:sym typeface="+mn-ea"/>
              </a:rPr>
              <a:t>四轮差速模型</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zh-CN" altLang="en-US" sz="1400">
                <a:solidFill>
                  <a:schemeClr val="bg1"/>
                </a:solidFill>
                <a:latin typeface="+mn-ea"/>
                <a:sym typeface="+mn-ea"/>
              </a:rPr>
              <a:t>阿克曼模型</a:t>
            </a:r>
            <a:endParaRPr lang="zh-CN" altLang="en-US" sz="1400">
              <a:solidFill>
                <a:schemeClr val="bg1"/>
              </a:solidFill>
              <a:latin typeface="+mn-ea"/>
              <a:sym typeface="+mn-ea"/>
            </a:endParaRPr>
          </a:p>
          <a:p>
            <a:pPr marL="285750" indent="-285750">
              <a:lnSpc>
                <a:spcPct val="200000"/>
              </a:lnSpc>
              <a:buFont typeface="Wingdings" panose="05000000000000000000" charset="0"/>
              <a:buChar char="n"/>
            </a:pPr>
            <a:r>
              <a:rPr lang="zh-CN" altLang="en-US" sz="1400">
                <a:solidFill>
                  <a:schemeClr val="bg1"/>
                </a:solidFill>
                <a:latin typeface="+mn-ea"/>
                <a:sym typeface="+mn-ea"/>
              </a:rPr>
              <a:t>全向模型</a:t>
            </a:r>
            <a:endParaRPr lang="zh-CN" altLang="en-US" sz="1400">
              <a:solidFill>
                <a:schemeClr val="bg1"/>
              </a:solidFill>
              <a:latin typeface="+mn-ea"/>
              <a:sym typeface="+mn-ea"/>
            </a:endParaRPr>
          </a:p>
          <a:p>
            <a:pPr marL="285750" indent="-285750">
              <a:lnSpc>
                <a:spcPct val="200000"/>
              </a:lnSpc>
              <a:buFont typeface="Wingdings" panose="05000000000000000000" charset="0"/>
              <a:buChar char="n"/>
            </a:pPr>
            <a:r>
              <a:rPr lang="zh-CN" altLang="en-US" sz="1400">
                <a:solidFill>
                  <a:schemeClr val="bg1"/>
                </a:solidFill>
                <a:latin typeface="+mn-ea"/>
                <a:sym typeface="+mn-ea"/>
              </a:rPr>
              <a:t>其他模型</a:t>
            </a:r>
            <a:endParaRPr lang="zh-CN" altLang="en-US" sz="1400" b="0">
              <a:solidFill>
                <a:schemeClr val="bg1"/>
              </a:solidFill>
              <a:latin typeface="+mn-ea"/>
            </a:endParaRPr>
          </a:p>
        </p:txBody>
      </p:sp>
      <p:sp>
        <p:nvSpPr>
          <p:cNvPr id="5" name="右箭头 4"/>
          <p:cNvSpPr/>
          <p:nvPr>
            <p:custDataLst>
              <p:tags r:id="rId6"/>
            </p:custDataLst>
          </p:nvPr>
        </p:nvSpPr>
        <p:spPr>
          <a:xfrm>
            <a:off x="2115185" y="1696720"/>
            <a:ext cx="775335" cy="2228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左大括号 5"/>
          <p:cNvSpPr/>
          <p:nvPr>
            <p:custDataLst>
              <p:tags r:id="rId7"/>
            </p:custDataLst>
          </p:nvPr>
        </p:nvSpPr>
        <p:spPr>
          <a:xfrm>
            <a:off x="3014345" y="1494790"/>
            <a:ext cx="111760" cy="64452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22" name="文本框 21"/>
          <p:cNvSpPr txBox="1"/>
          <p:nvPr>
            <p:custDataLst>
              <p:tags r:id="rId8"/>
            </p:custDataLst>
          </p:nvPr>
        </p:nvSpPr>
        <p:spPr>
          <a:xfrm>
            <a:off x="3249930" y="1419860"/>
            <a:ext cx="1414780" cy="737235"/>
          </a:xfrm>
          <a:prstGeom prst="rect">
            <a:avLst/>
          </a:prstGeom>
          <a:noFill/>
        </p:spPr>
        <p:txBody>
          <a:bodyPr wrap="none" rtlCol="0" anchor="t">
            <a:spAutoFit/>
          </a:bodyPr>
          <a:p>
            <a:pPr marL="342900" indent="-342900" algn="l">
              <a:buFont typeface="+mj-ea"/>
              <a:buAutoNum type="circleNumDbPlain"/>
            </a:pPr>
            <a:r>
              <a:rPr lang="zh-CN" altLang="en-US" sz="1400">
                <a:solidFill>
                  <a:srgbClr val="FFFF00"/>
                </a:solidFill>
                <a:latin typeface="+mn-ea"/>
                <a:sym typeface="+mn-ea"/>
              </a:rPr>
              <a:t>前向运动学</a:t>
            </a:r>
            <a:endParaRPr lang="zh-CN" altLang="en-US" sz="1400">
              <a:solidFill>
                <a:schemeClr val="bg1"/>
              </a:solidFill>
              <a:latin typeface="+mn-ea"/>
              <a:sym typeface="+mn-ea"/>
            </a:endParaRPr>
          </a:p>
          <a:p>
            <a:pPr marL="342900" indent="-342900" algn="l">
              <a:buFont typeface="+mj-ea"/>
              <a:buAutoNum type="circleNumDbPlain"/>
            </a:pPr>
            <a:r>
              <a:rPr lang="zh-CN" altLang="en-US" sz="1400">
                <a:solidFill>
                  <a:schemeClr val="bg1"/>
                </a:solidFill>
                <a:latin typeface="+mn-ea"/>
                <a:sym typeface="+mn-ea"/>
              </a:rPr>
              <a:t>逆向运动学</a:t>
            </a:r>
            <a:endParaRPr lang="zh-CN" altLang="en-US" sz="1400">
              <a:solidFill>
                <a:schemeClr val="bg1"/>
              </a:solidFill>
              <a:latin typeface="+mn-ea"/>
              <a:sym typeface="+mn-ea"/>
            </a:endParaRPr>
          </a:p>
          <a:p>
            <a:pPr marL="342900" indent="-342900" algn="l">
              <a:buFont typeface="+mj-ea"/>
              <a:buAutoNum type="circleNumDbPlain"/>
            </a:pPr>
            <a:r>
              <a:rPr lang="zh-CN" altLang="en-US" sz="1400">
                <a:solidFill>
                  <a:schemeClr val="bg1"/>
                </a:solidFill>
                <a:latin typeface="+mn-ea"/>
                <a:sym typeface="+mn-ea"/>
              </a:rPr>
              <a:t>轮式里程计</a:t>
            </a:r>
            <a:endParaRPr lang="zh-CN" altLang="en-US" sz="1400">
              <a:solidFill>
                <a:schemeClr val="bg1"/>
              </a:solidFill>
              <a:latin typeface="+mn-ea"/>
              <a:sym typeface="+mn-ea"/>
            </a:endParaRPr>
          </a:p>
        </p:txBody>
      </p:sp>
      <p:pic>
        <p:nvPicPr>
          <p:cNvPr id="8" name="图片 7"/>
          <p:cNvPicPr>
            <a:picLocks noChangeAspect="1"/>
          </p:cNvPicPr>
          <p:nvPr/>
        </p:nvPicPr>
        <p:blipFill>
          <a:blip r:embed="rId9"/>
          <a:stretch>
            <a:fillRect/>
          </a:stretch>
        </p:blipFill>
        <p:spPr>
          <a:xfrm>
            <a:off x="6049645" y="671195"/>
            <a:ext cx="1803400" cy="2002155"/>
          </a:xfrm>
          <a:prstGeom prst="rect">
            <a:avLst/>
          </a:prstGeom>
        </p:spPr>
      </p:pic>
      <p:sp>
        <p:nvSpPr>
          <p:cNvPr id="7" name="上箭头 6"/>
          <p:cNvSpPr/>
          <p:nvPr/>
        </p:nvSpPr>
        <p:spPr>
          <a:xfrm rot="4200000">
            <a:off x="6756400" y="2054225"/>
            <a:ext cx="229235" cy="108458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4" name="标题 1"/>
          <p:cNvSpPr>
            <a:spLocks noGrp="1"/>
          </p:cNvSpPr>
          <p:nvPr>
            <p:custDataLst>
              <p:tags r:id="rId10"/>
            </p:custDataLst>
          </p:nvPr>
        </p:nvSpPr>
        <p:spPr>
          <a:xfrm>
            <a:off x="6081395" y="2844800"/>
            <a:ext cx="1771650" cy="360680"/>
          </a:xfrm>
          <a:prstGeom prst="rect">
            <a:avLst/>
          </a:prstGeom>
        </p:spPr>
        <p:txBody>
          <a:bodyPr vert="horz" lIns="90000" tIns="46800" rIns="90000" bIns="46800" rtlCol="0" anchor="b" anchorCtr="0">
            <a:noAutofit/>
          </a:bodyPr>
          <a:lstStyle>
            <a:lvl1pPr algn="ctr" defTabSz="914400" rtl="0" eaLnBrk="1" fontAlgn="auto" latinLnBrk="0" hangingPunct="1">
              <a:lnSpc>
                <a:spcPct val="100000"/>
              </a:lnSpc>
              <a:spcBef>
                <a:spcPct val="0"/>
              </a:spcBef>
              <a:buNone/>
              <a:defRPr sz="60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a:lstStyle>
          <a:p>
            <a:pPr indent="0">
              <a:lnSpc>
                <a:spcPct val="150000"/>
              </a:lnSpc>
            </a:pPr>
            <a:r>
              <a:rPr lang="zh-CN" altLang="en-US" sz="1400">
                <a:solidFill>
                  <a:schemeClr val="bg1"/>
                </a:solidFill>
              </a:rPr>
              <a:t>走直线</a:t>
            </a:r>
            <a:endParaRPr lang="zh-CN" altLang="en-US" sz="1400">
              <a:solidFill>
                <a:schemeClr val="bg1"/>
              </a:solidFill>
            </a:endParaRPr>
          </a:p>
        </p:txBody>
      </p:sp>
      <p:pic>
        <p:nvPicPr>
          <p:cNvPr id="9" name="图片 8"/>
          <p:cNvPicPr>
            <a:picLocks noChangeAspect="1"/>
          </p:cNvPicPr>
          <p:nvPr/>
        </p:nvPicPr>
        <p:blipFill>
          <a:blip r:embed="rId9"/>
          <a:stretch>
            <a:fillRect/>
          </a:stretch>
        </p:blipFill>
        <p:spPr>
          <a:xfrm>
            <a:off x="8428355" y="671195"/>
            <a:ext cx="1803400" cy="2002155"/>
          </a:xfrm>
          <a:prstGeom prst="rect">
            <a:avLst/>
          </a:prstGeom>
        </p:spPr>
      </p:pic>
      <p:sp>
        <p:nvSpPr>
          <p:cNvPr id="12" name="标题 1"/>
          <p:cNvSpPr>
            <a:spLocks noGrp="1"/>
          </p:cNvSpPr>
          <p:nvPr>
            <p:custDataLst>
              <p:tags r:id="rId11"/>
            </p:custDataLst>
          </p:nvPr>
        </p:nvSpPr>
        <p:spPr>
          <a:xfrm>
            <a:off x="8460105" y="2785110"/>
            <a:ext cx="1771650" cy="429895"/>
          </a:xfrm>
          <a:prstGeom prst="rect">
            <a:avLst/>
          </a:prstGeom>
        </p:spPr>
        <p:txBody>
          <a:bodyPr vert="horz" lIns="90000" tIns="46800" rIns="90000" bIns="46800" rtlCol="0" anchor="b" anchorCtr="0">
            <a:noAutofit/>
          </a:bodyPr>
          <a:lstStyle>
            <a:lvl1pPr algn="ctr" defTabSz="914400" rtl="0" eaLnBrk="1" fontAlgn="auto" latinLnBrk="0" hangingPunct="1">
              <a:lnSpc>
                <a:spcPct val="100000"/>
              </a:lnSpc>
              <a:spcBef>
                <a:spcPct val="0"/>
              </a:spcBef>
              <a:buNone/>
              <a:defRPr sz="60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a:lstStyle>
          <a:p>
            <a:pPr indent="0">
              <a:lnSpc>
                <a:spcPct val="150000"/>
              </a:lnSpc>
            </a:pPr>
            <a:r>
              <a:rPr lang="zh-CN" altLang="en-US" sz="1400">
                <a:solidFill>
                  <a:schemeClr val="bg1"/>
                </a:solidFill>
              </a:rPr>
              <a:t>原地旋转</a:t>
            </a:r>
            <a:endParaRPr lang="zh-CN" altLang="en-US" sz="1400">
              <a:solidFill>
                <a:schemeClr val="bg1"/>
              </a:solidFill>
            </a:endParaRPr>
          </a:p>
        </p:txBody>
      </p:sp>
      <p:sp>
        <p:nvSpPr>
          <p:cNvPr id="16" name="任意多边形 15"/>
          <p:cNvSpPr/>
          <p:nvPr/>
        </p:nvSpPr>
        <p:spPr>
          <a:xfrm>
            <a:off x="8706485" y="2362835"/>
            <a:ext cx="942340" cy="384810"/>
          </a:xfrm>
          <a:custGeom>
            <a:avLst/>
            <a:gdLst>
              <a:gd name="connisteX0" fmla="*/ 177955 w 942632"/>
              <a:gd name="connsiteY0" fmla="*/ 127635 h 384687"/>
              <a:gd name="connisteX1" fmla="*/ 1425 w 942632"/>
              <a:gd name="connsiteY1" fmla="*/ 264795 h 384687"/>
              <a:gd name="connisteX2" fmla="*/ 266220 w 942632"/>
              <a:gd name="connsiteY2" fmla="*/ 382270 h 384687"/>
              <a:gd name="connisteX3" fmla="*/ 923445 w 942632"/>
              <a:gd name="connsiteY3" fmla="*/ 176530 h 384687"/>
              <a:gd name="connisteX4" fmla="*/ 717705 w 942632"/>
              <a:gd name="connsiteY4" fmla="*/ 0 h 384687"/>
              <a:gd name="connisteX5" fmla="*/ 717705 w 942632"/>
              <a:gd name="connsiteY5" fmla="*/ -59055 h 384687"/>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Lst>
            <a:rect l="l" t="t" r="r" b="b"/>
            <a:pathLst>
              <a:path w="942633" h="384687">
                <a:moveTo>
                  <a:pt x="177955" y="127635"/>
                </a:moveTo>
                <a:cubicBezTo>
                  <a:pt x="137315" y="152400"/>
                  <a:pt x="-16355" y="213995"/>
                  <a:pt x="1425" y="264795"/>
                </a:cubicBezTo>
                <a:cubicBezTo>
                  <a:pt x="19205" y="315595"/>
                  <a:pt x="82070" y="400050"/>
                  <a:pt x="266220" y="382270"/>
                </a:cubicBezTo>
                <a:cubicBezTo>
                  <a:pt x="450370" y="364490"/>
                  <a:pt x="833275" y="252730"/>
                  <a:pt x="923445" y="176530"/>
                </a:cubicBezTo>
                <a:cubicBezTo>
                  <a:pt x="1013615" y="100330"/>
                  <a:pt x="758980" y="46990"/>
                  <a:pt x="717705" y="0"/>
                </a:cubicBezTo>
              </a:path>
            </a:pathLst>
          </a:custGeom>
          <a:noFill/>
          <a:ln w="63500">
            <a:headEnd type="non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 name="标题 1"/>
          <p:cNvSpPr>
            <a:spLocks noGrp="1"/>
          </p:cNvSpPr>
          <p:nvPr>
            <p:custDataLst>
              <p:tags r:id="rId12"/>
            </p:custDataLst>
          </p:nvPr>
        </p:nvSpPr>
        <p:spPr>
          <a:xfrm>
            <a:off x="6043295" y="3277235"/>
            <a:ext cx="1771650" cy="360680"/>
          </a:xfrm>
          <a:prstGeom prst="rect">
            <a:avLst/>
          </a:prstGeom>
        </p:spPr>
        <p:txBody>
          <a:bodyPr vert="horz" lIns="90000" tIns="46800" rIns="90000" bIns="46800" rtlCol="0" anchor="b" anchorCtr="0">
            <a:noAutofit/>
          </a:bodyPr>
          <a:lstStyle>
            <a:lvl1pPr algn="ctr" defTabSz="914400" rtl="0" eaLnBrk="1" fontAlgn="auto" latinLnBrk="0" hangingPunct="1">
              <a:lnSpc>
                <a:spcPct val="100000"/>
              </a:lnSpc>
              <a:spcBef>
                <a:spcPct val="0"/>
              </a:spcBef>
              <a:buNone/>
              <a:defRPr sz="60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a:lstStyle>
          <a:p>
            <a:pPr indent="0">
              <a:lnSpc>
                <a:spcPct val="150000"/>
              </a:lnSpc>
            </a:pPr>
            <a:r>
              <a:rPr lang="zh-CN" altLang="en-US" sz="1400" b="0">
                <a:solidFill>
                  <a:srgbClr val="FFFF00"/>
                </a:solidFill>
              </a:rPr>
              <a:t>线速度</a:t>
            </a:r>
            <a:r>
              <a:rPr lang="en-US" altLang="zh-CN" sz="1400" b="0">
                <a:solidFill>
                  <a:srgbClr val="FFFF00"/>
                </a:solidFill>
              </a:rPr>
              <a:t> </a:t>
            </a:r>
            <a:r>
              <a:rPr lang="en-US" altLang="zh-CN" sz="1400" b="0" i="1">
                <a:solidFill>
                  <a:srgbClr val="FFFF00"/>
                </a:solidFill>
              </a:rPr>
              <a:t>v=s/t</a:t>
            </a:r>
            <a:endParaRPr lang="en-US" altLang="zh-CN" sz="1400" b="0" i="1">
              <a:solidFill>
                <a:srgbClr val="FFFF00"/>
              </a:solidFill>
            </a:endParaRPr>
          </a:p>
        </p:txBody>
      </p:sp>
      <p:sp>
        <p:nvSpPr>
          <p:cNvPr id="10" name="标题 1"/>
          <p:cNvSpPr>
            <a:spLocks noGrp="1"/>
          </p:cNvSpPr>
          <p:nvPr>
            <p:custDataLst>
              <p:tags r:id="rId13"/>
            </p:custDataLst>
          </p:nvPr>
        </p:nvSpPr>
        <p:spPr>
          <a:xfrm>
            <a:off x="8460105" y="3326765"/>
            <a:ext cx="1771650" cy="360680"/>
          </a:xfrm>
          <a:prstGeom prst="rect">
            <a:avLst/>
          </a:prstGeom>
        </p:spPr>
        <p:txBody>
          <a:bodyPr vert="horz" lIns="90000" tIns="46800" rIns="90000" bIns="46800" rtlCol="0" anchor="b" anchorCtr="0">
            <a:noAutofit/>
          </a:bodyPr>
          <a:lstStyle>
            <a:lvl1pPr algn="ctr" defTabSz="914400" rtl="0" eaLnBrk="1" fontAlgn="auto" latinLnBrk="0" hangingPunct="1">
              <a:lnSpc>
                <a:spcPct val="100000"/>
              </a:lnSpc>
              <a:spcBef>
                <a:spcPct val="0"/>
              </a:spcBef>
              <a:buNone/>
              <a:defRPr sz="60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a:lstStyle>
          <a:p>
            <a:pPr indent="0">
              <a:lnSpc>
                <a:spcPct val="150000"/>
              </a:lnSpc>
            </a:pPr>
            <a:r>
              <a:rPr lang="zh-CN" altLang="en-US" sz="1400" b="0">
                <a:solidFill>
                  <a:srgbClr val="FFFF00"/>
                </a:solidFill>
              </a:rPr>
              <a:t>角速度</a:t>
            </a:r>
            <a:r>
              <a:rPr lang="en-US" altLang="zh-CN" sz="1400" b="0">
                <a:solidFill>
                  <a:srgbClr val="FFFF00"/>
                </a:solidFill>
              </a:rPr>
              <a:t> </a:t>
            </a:r>
            <a:r>
              <a:rPr lang="en-US" altLang="zh-CN" sz="1400" b="0" i="1">
                <a:solidFill>
                  <a:srgbClr val="FFFF00"/>
                </a:solidFill>
              </a:rPr>
              <a:t>w=θ/t</a:t>
            </a:r>
            <a:endParaRPr lang="en-US" altLang="zh-CN" sz="1400" b="0" i="1">
              <a:solidFill>
                <a:srgbClr val="FFFF00"/>
              </a:solidFill>
            </a:endParaRPr>
          </a:p>
        </p:txBody>
      </p:sp>
      <p:sp>
        <p:nvSpPr>
          <p:cNvPr id="17" name="矩形 16"/>
          <p:cNvSpPr/>
          <p:nvPr/>
        </p:nvSpPr>
        <p:spPr>
          <a:xfrm rot="2700000">
            <a:off x="4751705" y="4552950"/>
            <a:ext cx="438150" cy="1524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zh-CN" altLang="en-US"/>
          </a:p>
        </p:txBody>
      </p:sp>
      <p:sp>
        <p:nvSpPr>
          <p:cNvPr id="18" name="矩形 17"/>
          <p:cNvSpPr/>
          <p:nvPr/>
        </p:nvSpPr>
        <p:spPr>
          <a:xfrm rot="1260000">
            <a:off x="4145280" y="4137025"/>
            <a:ext cx="438150" cy="1524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zh-CN" altLang="en-US"/>
          </a:p>
        </p:txBody>
      </p:sp>
      <p:sp>
        <p:nvSpPr>
          <p:cNvPr id="19" name="矩形 18"/>
          <p:cNvSpPr/>
          <p:nvPr/>
        </p:nvSpPr>
        <p:spPr>
          <a:xfrm rot="21060000">
            <a:off x="3405505" y="4102100"/>
            <a:ext cx="438150" cy="1524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zh-CN" altLang="en-US"/>
          </a:p>
        </p:txBody>
      </p:sp>
      <p:sp>
        <p:nvSpPr>
          <p:cNvPr id="20" name="矩形 19"/>
          <p:cNvSpPr/>
          <p:nvPr/>
        </p:nvSpPr>
        <p:spPr>
          <a:xfrm rot="19380000">
            <a:off x="2764790" y="4396105"/>
            <a:ext cx="438150" cy="1524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zh-CN" altLang="en-US"/>
          </a:p>
        </p:txBody>
      </p:sp>
      <p:sp>
        <p:nvSpPr>
          <p:cNvPr id="14" name="弧形 13"/>
          <p:cNvSpPr/>
          <p:nvPr/>
        </p:nvSpPr>
        <p:spPr>
          <a:xfrm rot="19140000">
            <a:off x="2461895" y="4152900"/>
            <a:ext cx="2880000" cy="2880000"/>
          </a:xfrm>
          <a:prstGeom prst="arc">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cxnSp>
        <p:nvCxnSpPr>
          <p:cNvPr id="21" name="直接箭头连接符 20"/>
          <p:cNvCxnSpPr>
            <a:stCxn id="14" idx="2"/>
          </p:cNvCxnSpPr>
          <p:nvPr/>
        </p:nvCxnSpPr>
        <p:spPr>
          <a:xfrm flipH="1" flipV="1">
            <a:off x="4332605" y="3867150"/>
            <a:ext cx="655955" cy="7810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3" name="直接箭头连接符 22"/>
          <p:cNvCxnSpPr/>
          <p:nvPr/>
        </p:nvCxnSpPr>
        <p:spPr>
          <a:xfrm flipH="1">
            <a:off x="2037080" y="4495800"/>
            <a:ext cx="939165" cy="67627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5" name="直接箭头连接符 24"/>
          <p:cNvCxnSpPr/>
          <p:nvPr/>
        </p:nvCxnSpPr>
        <p:spPr>
          <a:xfrm flipH="1" flipV="1">
            <a:off x="2306955" y="3708400"/>
            <a:ext cx="655955" cy="781050"/>
          </a:xfrm>
          <a:prstGeom prst="straightConnector1">
            <a:avLst/>
          </a:prstGeom>
          <a:ln>
            <a:prstDash val="dash"/>
            <a:tailEnd type="arrow"/>
          </a:ln>
        </p:spPr>
        <p:style>
          <a:lnRef idx="1">
            <a:schemeClr val="accent1"/>
          </a:lnRef>
          <a:fillRef idx="0">
            <a:schemeClr val="accent1"/>
          </a:fillRef>
          <a:effectRef idx="0">
            <a:schemeClr val="accent1"/>
          </a:effectRef>
          <a:fontRef idx="minor">
            <a:schemeClr val="tx1"/>
          </a:fontRef>
        </p:style>
      </p:cxnSp>
      <p:sp>
        <p:nvSpPr>
          <p:cNvPr id="26" name="任意多边形 25"/>
          <p:cNvSpPr/>
          <p:nvPr/>
        </p:nvSpPr>
        <p:spPr>
          <a:xfrm>
            <a:off x="2425700" y="4086225"/>
            <a:ext cx="173355" cy="714375"/>
          </a:xfrm>
          <a:custGeom>
            <a:avLst/>
            <a:gdLst>
              <a:gd name="connisteX0" fmla="*/ 173252 w 173252"/>
              <a:gd name="connsiteY0" fmla="*/ 0 h 714375"/>
              <a:gd name="connisteX1" fmla="*/ 1802 w 173252"/>
              <a:gd name="connsiteY1" fmla="*/ 314325 h 714375"/>
              <a:gd name="connisteX2" fmla="*/ 97052 w 173252"/>
              <a:gd name="connsiteY2" fmla="*/ 714375 h 714375"/>
              <a:gd name="connisteX3" fmla="*/ 125627 w 173252"/>
              <a:gd name="connsiteY3" fmla="*/ 847725 h 714375"/>
            </a:gdLst>
            <a:ahLst/>
            <a:cxnLst>
              <a:cxn ang="0">
                <a:pos x="connisteX0" y="connsiteY0"/>
              </a:cxn>
              <a:cxn ang="0">
                <a:pos x="connisteX1" y="connsiteY1"/>
              </a:cxn>
              <a:cxn ang="0">
                <a:pos x="connisteX2" y="connsiteY2"/>
              </a:cxn>
              <a:cxn ang="0">
                <a:pos x="connisteX3" y="connsiteY3"/>
              </a:cxn>
            </a:cxnLst>
            <a:rect l="l" t="t" r="r" b="b"/>
            <a:pathLst>
              <a:path w="173252" h="714375">
                <a:moveTo>
                  <a:pt x="173252" y="0"/>
                </a:moveTo>
                <a:cubicBezTo>
                  <a:pt x="137057" y="54610"/>
                  <a:pt x="17042" y="171450"/>
                  <a:pt x="1802" y="314325"/>
                </a:cubicBezTo>
                <a:cubicBezTo>
                  <a:pt x="-13438" y="457200"/>
                  <a:pt x="72287" y="607695"/>
                  <a:pt x="97052" y="714375"/>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7" name="标题 1"/>
          <p:cNvSpPr>
            <a:spLocks noGrp="1"/>
          </p:cNvSpPr>
          <p:nvPr>
            <p:custDataLst>
              <p:tags r:id="rId14"/>
            </p:custDataLst>
          </p:nvPr>
        </p:nvSpPr>
        <p:spPr>
          <a:xfrm>
            <a:off x="3052445" y="4495800"/>
            <a:ext cx="1771650" cy="427990"/>
          </a:xfrm>
          <a:prstGeom prst="rect">
            <a:avLst/>
          </a:prstGeom>
        </p:spPr>
        <p:txBody>
          <a:bodyPr vert="horz" lIns="90000" tIns="46800" rIns="90000" bIns="46800" rtlCol="0" anchor="b" anchorCtr="0">
            <a:noAutofit/>
          </a:bodyPr>
          <a:lstStyle>
            <a:lvl1pPr algn="ctr" defTabSz="914400" rtl="0" eaLnBrk="1" fontAlgn="auto" latinLnBrk="0" hangingPunct="1">
              <a:lnSpc>
                <a:spcPct val="100000"/>
              </a:lnSpc>
              <a:spcBef>
                <a:spcPct val="0"/>
              </a:spcBef>
              <a:buNone/>
              <a:defRPr sz="60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a:lstStyle>
          <a:p>
            <a:pPr indent="0">
              <a:lnSpc>
                <a:spcPct val="150000"/>
              </a:lnSpc>
            </a:pPr>
            <a:r>
              <a:rPr lang="zh-CN" altLang="en-US" sz="1400" b="0">
                <a:solidFill>
                  <a:srgbClr val="FFFF00"/>
                </a:solidFill>
              </a:rPr>
              <a:t>弧线长</a:t>
            </a:r>
            <a:r>
              <a:rPr lang="en-US" altLang="zh-CN" sz="1400" b="0" i="1">
                <a:solidFill>
                  <a:srgbClr val="FFFF00"/>
                </a:solidFill>
              </a:rPr>
              <a:t>s</a:t>
            </a:r>
            <a:endParaRPr lang="zh-CN" altLang="en-US" sz="1400" b="0" i="1">
              <a:solidFill>
                <a:srgbClr val="FFFF00"/>
              </a:solidFill>
            </a:endParaRPr>
          </a:p>
        </p:txBody>
      </p:sp>
      <p:sp>
        <p:nvSpPr>
          <p:cNvPr id="29" name="标题 1"/>
          <p:cNvSpPr>
            <a:spLocks noGrp="1"/>
          </p:cNvSpPr>
          <p:nvPr>
            <p:custDataLst>
              <p:tags r:id="rId15"/>
            </p:custDataLst>
          </p:nvPr>
        </p:nvSpPr>
        <p:spPr>
          <a:xfrm>
            <a:off x="991235" y="4257675"/>
            <a:ext cx="1771650" cy="371475"/>
          </a:xfrm>
          <a:prstGeom prst="rect">
            <a:avLst/>
          </a:prstGeom>
        </p:spPr>
        <p:txBody>
          <a:bodyPr vert="horz" lIns="90000" tIns="46800" rIns="90000" bIns="46800" rtlCol="0" anchor="b" anchorCtr="0">
            <a:noAutofit/>
          </a:bodyPr>
          <a:lstStyle>
            <a:lvl1pPr algn="ctr" defTabSz="914400" rtl="0" eaLnBrk="1" fontAlgn="auto" latinLnBrk="0" hangingPunct="1">
              <a:lnSpc>
                <a:spcPct val="100000"/>
              </a:lnSpc>
              <a:spcBef>
                <a:spcPct val="0"/>
              </a:spcBef>
              <a:buNone/>
              <a:defRPr sz="60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a:lstStyle>
          <a:p>
            <a:pPr indent="0">
              <a:lnSpc>
                <a:spcPct val="150000"/>
              </a:lnSpc>
            </a:pPr>
            <a:r>
              <a:rPr lang="zh-CN" altLang="en-US" sz="1400" b="0">
                <a:solidFill>
                  <a:srgbClr val="FFFF00"/>
                </a:solidFill>
              </a:rPr>
              <a:t>旋转角度</a:t>
            </a:r>
            <a:r>
              <a:rPr lang="en-US" altLang="zh-CN" sz="1400" b="0" i="1">
                <a:solidFill>
                  <a:srgbClr val="FFFF00"/>
                </a:solidFill>
                <a:sym typeface="+mn-ea"/>
              </a:rPr>
              <a:t>θ</a:t>
            </a:r>
            <a:endParaRPr lang="zh-CN" altLang="en-US" sz="1400" b="0" i="1">
              <a:solidFill>
                <a:srgbClr val="FFFF00"/>
              </a:solidFill>
            </a:endParaRPr>
          </a:p>
        </p:txBody>
      </p:sp>
      <p:sp>
        <p:nvSpPr>
          <p:cNvPr id="30" name="标题 1"/>
          <p:cNvSpPr>
            <a:spLocks noGrp="1"/>
          </p:cNvSpPr>
          <p:nvPr>
            <p:custDataLst>
              <p:tags r:id="rId16"/>
            </p:custDataLst>
          </p:nvPr>
        </p:nvSpPr>
        <p:spPr>
          <a:xfrm>
            <a:off x="1033145" y="5097780"/>
            <a:ext cx="1771650" cy="427990"/>
          </a:xfrm>
          <a:prstGeom prst="rect">
            <a:avLst/>
          </a:prstGeom>
        </p:spPr>
        <p:txBody>
          <a:bodyPr vert="horz" lIns="90000" tIns="46800" rIns="90000" bIns="46800" rtlCol="0" anchor="b" anchorCtr="0">
            <a:noAutofit/>
          </a:bodyPr>
          <a:lstStyle>
            <a:lvl1pPr algn="ctr" defTabSz="914400" rtl="0" eaLnBrk="1" fontAlgn="auto" latinLnBrk="0" hangingPunct="1">
              <a:lnSpc>
                <a:spcPct val="100000"/>
              </a:lnSpc>
              <a:spcBef>
                <a:spcPct val="0"/>
              </a:spcBef>
              <a:buNone/>
              <a:defRPr sz="60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a:lstStyle>
          <a:p>
            <a:pPr indent="0">
              <a:lnSpc>
                <a:spcPct val="150000"/>
              </a:lnSpc>
            </a:pPr>
            <a:r>
              <a:rPr lang="zh-CN" altLang="en-US" sz="1400" b="0">
                <a:solidFill>
                  <a:srgbClr val="FFFF00"/>
                </a:solidFill>
              </a:rPr>
              <a:t>线速度</a:t>
            </a:r>
            <a:r>
              <a:rPr lang="en-US" altLang="zh-CN" sz="1400" b="0" i="1">
                <a:solidFill>
                  <a:srgbClr val="FFFF00"/>
                </a:solidFill>
              </a:rPr>
              <a:t>v</a:t>
            </a:r>
            <a:endParaRPr lang="en-US" altLang="zh-CN" sz="1400" b="0" i="1">
              <a:solidFill>
                <a:srgbClr val="FFFF00"/>
              </a:solidFill>
            </a:endParaRPr>
          </a:p>
        </p:txBody>
      </p:sp>
      <p:sp>
        <p:nvSpPr>
          <p:cNvPr id="31" name="标题 1"/>
          <p:cNvSpPr>
            <a:spLocks noGrp="1"/>
          </p:cNvSpPr>
          <p:nvPr>
            <p:custDataLst>
              <p:tags r:id="rId17"/>
            </p:custDataLst>
          </p:nvPr>
        </p:nvSpPr>
        <p:spPr>
          <a:xfrm>
            <a:off x="2840355" y="5469255"/>
            <a:ext cx="1771650" cy="360680"/>
          </a:xfrm>
          <a:prstGeom prst="rect">
            <a:avLst/>
          </a:prstGeom>
        </p:spPr>
        <p:txBody>
          <a:bodyPr vert="horz" lIns="90000" tIns="46800" rIns="90000" bIns="46800" rtlCol="0" anchor="b" anchorCtr="0">
            <a:noAutofit/>
          </a:bodyPr>
          <a:lstStyle>
            <a:lvl1pPr algn="ctr" defTabSz="914400" rtl="0" eaLnBrk="1" fontAlgn="auto" latinLnBrk="0" hangingPunct="1">
              <a:lnSpc>
                <a:spcPct val="100000"/>
              </a:lnSpc>
              <a:spcBef>
                <a:spcPct val="0"/>
              </a:spcBef>
              <a:buNone/>
              <a:defRPr sz="60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a:lstStyle>
          <a:p>
            <a:pPr indent="0">
              <a:lnSpc>
                <a:spcPct val="150000"/>
              </a:lnSpc>
            </a:pPr>
            <a:r>
              <a:rPr lang="zh-CN" altLang="en-US" sz="1400">
                <a:solidFill>
                  <a:schemeClr val="bg1"/>
                </a:solidFill>
              </a:rPr>
              <a:t>走匀速曲线</a:t>
            </a:r>
            <a:endParaRPr lang="en-US" altLang="zh-CN" sz="1400">
              <a:solidFill>
                <a:schemeClr val="bg1"/>
              </a:solidFill>
            </a:endParaRPr>
          </a:p>
        </p:txBody>
      </p:sp>
      <p:sp>
        <p:nvSpPr>
          <p:cNvPr id="32" name="左大括号 31"/>
          <p:cNvSpPr/>
          <p:nvPr/>
        </p:nvSpPr>
        <p:spPr>
          <a:xfrm>
            <a:off x="4383405" y="5354320"/>
            <a:ext cx="111760" cy="64452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33" name="标题 1"/>
          <p:cNvSpPr>
            <a:spLocks noGrp="1"/>
          </p:cNvSpPr>
          <p:nvPr>
            <p:custDataLst>
              <p:tags r:id="rId18"/>
            </p:custDataLst>
          </p:nvPr>
        </p:nvSpPr>
        <p:spPr>
          <a:xfrm>
            <a:off x="4342765" y="5261610"/>
            <a:ext cx="1771650" cy="360680"/>
          </a:xfrm>
          <a:prstGeom prst="rect">
            <a:avLst/>
          </a:prstGeom>
        </p:spPr>
        <p:txBody>
          <a:bodyPr vert="horz" lIns="90000" tIns="46800" rIns="90000" bIns="46800" rtlCol="0" anchor="b" anchorCtr="0">
            <a:noAutofit/>
          </a:bodyPr>
          <a:lstStyle>
            <a:lvl1pPr algn="ctr" defTabSz="914400" rtl="0" eaLnBrk="1" fontAlgn="auto" latinLnBrk="0" hangingPunct="1">
              <a:lnSpc>
                <a:spcPct val="100000"/>
              </a:lnSpc>
              <a:spcBef>
                <a:spcPct val="0"/>
              </a:spcBef>
              <a:buNone/>
              <a:defRPr sz="60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a:lstStyle>
          <a:p>
            <a:pPr indent="0">
              <a:lnSpc>
                <a:spcPct val="150000"/>
              </a:lnSpc>
            </a:pPr>
            <a:r>
              <a:rPr lang="zh-CN" altLang="en-US" sz="1400" b="0">
                <a:solidFill>
                  <a:srgbClr val="FFFF00"/>
                </a:solidFill>
              </a:rPr>
              <a:t>线速度</a:t>
            </a:r>
            <a:r>
              <a:rPr lang="en-US" altLang="zh-CN" sz="1400" b="0">
                <a:solidFill>
                  <a:srgbClr val="FFFF00"/>
                </a:solidFill>
              </a:rPr>
              <a:t> </a:t>
            </a:r>
            <a:r>
              <a:rPr lang="en-US" altLang="zh-CN" sz="1400" b="0" i="1">
                <a:solidFill>
                  <a:srgbClr val="FFFF00"/>
                </a:solidFill>
              </a:rPr>
              <a:t>v=s/t</a:t>
            </a:r>
            <a:endParaRPr lang="en-US" altLang="zh-CN" sz="1400" b="0" i="1">
              <a:solidFill>
                <a:srgbClr val="FFFF00"/>
              </a:solidFill>
            </a:endParaRPr>
          </a:p>
        </p:txBody>
      </p:sp>
      <p:sp>
        <p:nvSpPr>
          <p:cNvPr id="34" name="标题 1"/>
          <p:cNvSpPr>
            <a:spLocks noGrp="1"/>
          </p:cNvSpPr>
          <p:nvPr>
            <p:custDataLst>
              <p:tags r:id="rId19"/>
            </p:custDataLst>
          </p:nvPr>
        </p:nvSpPr>
        <p:spPr>
          <a:xfrm>
            <a:off x="4342765" y="5697220"/>
            <a:ext cx="1771650" cy="360680"/>
          </a:xfrm>
          <a:prstGeom prst="rect">
            <a:avLst/>
          </a:prstGeom>
        </p:spPr>
        <p:txBody>
          <a:bodyPr vert="horz" lIns="90000" tIns="46800" rIns="90000" bIns="46800" rtlCol="0" anchor="b" anchorCtr="0">
            <a:noAutofit/>
          </a:bodyPr>
          <a:lstStyle>
            <a:lvl1pPr algn="ctr" defTabSz="914400" rtl="0" eaLnBrk="1" fontAlgn="auto" latinLnBrk="0" hangingPunct="1">
              <a:lnSpc>
                <a:spcPct val="100000"/>
              </a:lnSpc>
              <a:spcBef>
                <a:spcPct val="0"/>
              </a:spcBef>
              <a:buNone/>
              <a:defRPr sz="60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a:lstStyle>
          <a:p>
            <a:pPr indent="0">
              <a:lnSpc>
                <a:spcPct val="150000"/>
              </a:lnSpc>
            </a:pPr>
            <a:r>
              <a:rPr lang="zh-CN" altLang="en-US" sz="1400" b="0">
                <a:solidFill>
                  <a:srgbClr val="FFFF00"/>
                </a:solidFill>
              </a:rPr>
              <a:t>角速度</a:t>
            </a:r>
            <a:r>
              <a:rPr lang="en-US" altLang="zh-CN" sz="1400" b="0">
                <a:solidFill>
                  <a:srgbClr val="FFFF00"/>
                </a:solidFill>
              </a:rPr>
              <a:t> </a:t>
            </a:r>
            <a:r>
              <a:rPr lang="en-US" altLang="zh-CN" sz="1400" b="0" i="1">
                <a:solidFill>
                  <a:srgbClr val="FFFF00"/>
                </a:solidFill>
              </a:rPr>
              <a:t>w=θ/t</a:t>
            </a:r>
            <a:endParaRPr lang="en-US" altLang="zh-CN" sz="1400" b="0" i="1">
              <a:solidFill>
                <a:srgbClr val="FFFF00"/>
              </a:solidFill>
            </a:endParaRPr>
          </a:p>
        </p:txBody>
      </p:sp>
      <p:sp>
        <p:nvSpPr>
          <p:cNvPr id="35" name="右箭头 34"/>
          <p:cNvSpPr/>
          <p:nvPr/>
        </p:nvSpPr>
        <p:spPr>
          <a:xfrm>
            <a:off x="6094730" y="5534025"/>
            <a:ext cx="1750695" cy="2667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6" name="圆角矩形 35"/>
          <p:cNvSpPr/>
          <p:nvPr/>
        </p:nvSpPr>
        <p:spPr>
          <a:xfrm>
            <a:off x="6380480" y="5143500"/>
            <a:ext cx="1114425" cy="4191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t>微积分</a:t>
            </a:r>
            <a:endParaRPr lang="zh-CN" altLang="en-US"/>
          </a:p>
        </p:txBody>
      </p:sp>
      <p:sp>
        <p:nvSpPr>
          <p:cNvPr id="37" name="任意多边形 36"/>
          <p:cNvSpPr/>
          <p:nvPr/>
        </p:nvSpPr>
        <p:spPr>
          <a:xfrm>
            <a:off x="8180705" y="4337050"/>
            <a:ext cx="3133725" cy="730885"/>
          </a:xfrm>
          <a:custGeom>
            <a:avLst/>
            <a:gdLst>
              <a:gd name="connisteX0" fmla="*/ 0 w 3133725"/>
              <a:gd name="connsiteY0" fmla="*/ 329942 h 730991"/>
              <a:gd name="connisteX1" fmla="*/ 533400 w 3133725"/>
              <a:gd name="connsiteY1" fmla="*/ 63242 h 730991"/>
              <a:gd name="connisteX2" fmla="*/ 1123950 w 3133725"/>
              <a:gd name="connsiteY2" fmla="*/ 187067 h 730991"/>
              <a:gd name="connisteX3" fmla="*/ 1285875 w 3133725"/>
              <a:gd name="connsiteY3" fmla="*/ 729992 h 730991"/>
              <a:gd name="connisteX4" fmla="*/ 1609725 w 3133725"/>
              <a:gd name="connsiteY4" fmla="*/ 291842 h 730991"/>
              <a:gd name="connisteX5" fmla="*/ 1895475 w 3133725"/>
              <a:gd name="connsiteY5" fmla="*/ 6092 h 730991"/>
              <a:gd name="connisteX6" fmla="*/ 2066925 w 3133725"/>
              <a:gd name="connsiteY6" fmla="*/ 501392 h 730991"/>
              <a:gd name="connisteX7" fmla="*/ 3133725 w 3133725"/>
              <a:gd name="connsiteY7" fmla="*/ 82292 h 730991"/>
              <a:gd name="connisteX8" fmla="*/ 3228975 w 3133725"/>
              <a:gd name="connsiteY8" fmla="*/ 34667 h 730991"/>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l" t="t" r="r" b="b"/>
            <a:pathLst>
              <a:path w="3133725" h="730991">
                <a:moveTo>
                  <a:pt x="0" y="329943"/>
                </a:moveTo>
                <a:cubicBezTo>
                  <a:pt x="94615" y="274063"/>
                  <a:pt x="308610" y="91818"/>
                  <a:pt x="533400" y="63243"/>
                </a:cubicBezTo>
                <a:cubicBezTo>
                  <a:pt x="758190" y="34668"/>
                  <a:pt x="973455" y="53718"/>
                  <a:pt x="1123950" y="187068"/>
                </a:cubicBezTo>
                <a:cubicBezTo>
                  <a:pt x="1274445" y="320418"/>
                  <a:pt x="1188720" y="709038"/>
                  <a:pt x="1285875" y="729993"/>
                </a:cubicBezTo>
                <a:cubicBezTo>
                  <a:pt x="1383030" y="750948"/>
                  <a:pt x="1487805" y="436623"/>
                  <a:pt x="1609725" y="291843"/>
                </a:cubicBezTo>
                <a:cubicBezTo>
                  <a:pt x="1731645" y="147063"/>
                  <a:pt x="1804035" y="-35817"/>
                  <a:pt x="1895475" y="6093"/>
                </a:cubicBezTo>
                <a:cubicBezTo>
                  <a:pt x="1986915" y="48003"/>
                  <a:pt x="1819275" y="486153"/>
                  <a:pt x="2066925" y="501393"/>
                </a:cubicBezTo>
                <a:cubicBezTo>
                  <a:pt x="2314575" y="516633"/>
                  <a:pt x="2901315" y="175638"/>
                  <a:pt x="3133725" y="82293"/>
                </a:cubicBezTo>
              </a:path>
            </a:pathLst>
          </a:cu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9" name="矩形 38"/>
          <p:cNvSpPr/>
          <p:nvPr/>
        </p:nvSpPr>
        <p:spPr>
          <a:xfrm rot="240000">
            <a:off x="8790305" y="4305300"/>
            <a:ext cx="314325" cy="171450"/>
          </a:xfrm>
          <a:prstGeom prst="rect">
            <a:avLst/>
          </a:prstGeom>
          <a:noFill/>
          <a:ln w="28575">
            <a:solidFill>
              <a:srgbClr val="00B05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0" name="标题 1"/>
          <p:cNvSpPr>
            <a:spLocks noGrp="1"/>
          </p:cNvSpPr>
          <p:nvPr>
            <p:custDataLst>
              <p:tags r:id="rId20"/>
            </p:custDataLst>
          </p:nvPr>
        </p:nvSpPr>
        <p:spPr>
          <a:xfrm>
            <a:off x="7065645" y="3750945"/>
            <a:ext cx="1771650" cy="427990"/>
          </a:xfrm>
          <a:prstGeom prst="rect">
            <a:avLst/>
          </a:prstGeom>
        </p:spPr>
        <p:txBody>
          <a:bodyPr vert="horz" lIns="90000" tIns="46800" rIns="90000" bIns="46800" rtlCol="0" anchor="b" anchorCtr="0">
            <a:noAutofit/>
          </a:bodyPr>
          <a:lstStyle>
            <a:lvl1pPr algn="ctr" defTabSz="914400" rtl="0" eaLnBrk="1" fontAlgn="auto" latinLnBrk="0" hangingPunct="1">
              <a:lnSpc>
                <a:spcPct val="100000"/>
              </a:lnSpc>
              <a:spcBef>
                <a:spcPct val="0"/>
              </a:spcBef>
              <a:buNone/>
              <a:defRPr sz="60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a:lstStyle>
          <a:p>
            <a:pPr indent="0">
              <a:lnSpc>
                <a:spcPct val="150000"/>
              </a:lnSpc>
            </a:pPr>
            <a:r>
              <a:rPr lang="zh-CN" altLang="en-US" sz="1400" b="0">
                <a:solidFill>
                  <a:srgbClr val="FFFF00"/>
                </a:solidFill>
              </a:rPr>
              <a:t>微分弧线长△</a:t>
            </a:r>
            <a:r>
              <a:rPr lang="en-US" altLang="zh-CN" sz="1400" b="0" i="1">
                <a:solidFill>
                  <a:srgbClr val="FFFF00"/>
                </a:solidFill>
              </a:rPr>
              <a:t>s</a:t>
            </a:r>
            <a:endParaRPr lang="zh-CN" altLang="en-US" sz="1400" b="0" i="1">
              <a:solidFill>
                <a:srgbClr val="FFFF00"/>
              </a:solidFill>
            </a:endParaRPr>
          </a:p>
        </p:txBody>
      </p:sp>
      <p:sp>
        <p:nvSpPr>
          <p:cNvPr id="41" name="标题 1"/>
          <p:cNvSpPr>
            <a:spLocks noGrp="1"/>
          </p:cNvSpPr>
          <p:nvPr>
            <p:custDataLst>
              <p:tags r:id="rId21"/>
            </p:custDataLst>
          </p:nvPr>
        </p:nvSpPr>
        <p:spPr>
          <a:xfrm>
            <a:off x="6953885" y="4013200"/>
            <a:ext cx="1771650" cy="427990"/>
          </a:xfrm>
          <a:prstGeom prst="rect">
            <a:avLst/>
          </a:prstGeom>
        </p:spPr>
        <p:txBody>
          <a:bodyPr vert="horz" lIns="90000" tIns="46800" rIns="90000" bIns="46800" rtlCol="0" anchor="b" anchorCtr="0">
            <a:noAutofit/>
          </a:bodyPr>
          <a:lstStyle>
            <a:lvl1pPr algn="ctr" defTabSz="914400" rtl="0" eaLnBrk="1" fontAlgn="auto" latinLnBrk="0" hangingPunct="1">
              <a:lnSpc>
                <a:spcPct val="100000"/>
              </a:lnSpc>
              <a:spcBef>
                <a:spcPct val="0"/>
              </a:spcBef>
              <a:buNone/>
              <a:defRPr sz="60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a:lstStyle>
          <a:p>
            <a:pPr indent="0">
              <a:lnSpc>
                <a:spcPct val="150000"/>
              </a:lnSpc>
            </a:pPr>
            <a:r>
              <a:rPr lang="zh-CN" altLang="en-US" sz="1400" b="0">
                <a:solidFill>
                  <a:srgbClr val="FFFF00"/>
                </a:solidFill>
              </a:rPr>
              <a:t>微分旋转角度△</a:t>
            </a:r>
            <a:r>
              <a:rPr lang="en-US" altLang="zh-CN" sz="1400" b="0">
                <a:solidFill>
                  <a:srgbClr val="FFFF00"/>
                </a:solidFill>
              </a:rPr>
              <a:t>θ</a:t>
            </a:r>
            <a:endParaRPr lang="en-US" altLang="zh-CN" sz="1400" b="0" i="1">
              <a:solidFill>
                <a:srgbClr val="FFFF00"/>
              </a:solidFill>
            </a:endParaRPr>
          </a:p>
        </p:txBody>
      </p:sp>
      <p:sp>
        <p:nvSpPr>
          <p:cNvPr id="42" name="标题 1"/>
          <p:cNvSpPr>
            <a:spLocks noGrp="1"/>
          </p:cNvSpPr>
          <p:nvPr>
            <p:custDataLst>
              <p:tags r:id="rId22"/>
            </p:custDataLst>
          </p:nvPr>
        </p:nvSpPr>
        <p:spPr>
          <a:xfrm>
            <a:off x="7691755" y="5443855"/>
            <a:ext cx="1771650" cy="360680"/>
          </a:xfrm>
          <a:prstGeom prst="rect">
            <a:avLst/>
          </a:prstGeom>
        </p:spPr>
        <p:txBody>
          <a:bodyPr vert="horz" lIns="90000" tIns="46800" rIns="90000" bIns="46800" rtlCol="0" anchor="b" anchorCtr="0">
            <a:noAutofit/>
          </a:bodyPr>
          <a:lstStyle>
            <a:lvl1pPr algn="ctr" defTabSz="914400" rtl="0" eaLnBrk="1" fontAlgn="auto" latinLnBrk="0" hangingPunct="1">
              <a:lnSpc>
                <a:spcPct val="100000"/>
              </a:lnSpc>
              <a:spcBef>
                <a:spcPct val="0"/>
              </a:spcBef>
              <a:buNone/>
              <a:defRPr sz="60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a:lstStyle>
          <a:p>
            <a:pPr indent="0">
              <a:lnSpc>
                <a:spcPct val="150000"/>
              </a:lnSpc>
            </a:pPr>
            <a:r>
              <a:rPr lang="zh-CN" altLang="en-US" sz="1400">
                <a:solidFill>
                  <a:schemeClr val="bg1"/>
                </a:solidFill>
              </a:rPr>
              <a:t>走一般曲线</a:t>
            </a:r>
            <a:endParaRPr lang="en-US" altLang="zh-CN" sz="1400">
              <a:solidFill>
                <a:schemeClr val="bg1"/>
              </a:solidFill>
            </a:endParaRPr>
          </a:p>
        </p:txBody>
      </p:sp>
      <p:sp>
        <p:nvSpPr>
          <p:cNvPr id="43" name="左大括号 42"/>
          <p:cNvSpPr/>
          <p:nvPr/>
        </p:nvSpPr>
        <p:spPr>
          <a:xfrm>
            <a:off x="9208135" y="5295265"/>
            <a:ext cx="111760" cy="64452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44" name="标题 1"/>
          <p:cNvSpPr>
            <a:spLocks noGrp="1"/>
          </p:cNvSpPr>
          <p:nvPr>
            <p:custDataLst>
              <p:tags r:id="rId23"/>
            </p:custDataLst>
          </p:nvPr>
        </p:nvSpPr>
        <p:spPr>
          <a:xfrm>
            <a:off x="9367520" y="5221605"/>
            <a:ext cx="2609215" cy="360680"/>
          </a:xfrm>
          <a:prstGeom prst="rect">
            <a:avLst/>
          </a:prstGeom>
        </p:spPr>
        <p:txBody>
          <a:bodyPr vert="horz" lIns="90000" tIns="46800" rIns="90000" bIns="46800" rtlCol="0" anchor="b" anchorCtr="0">
            <a:noAutofit/>
          </a:bodyPr>
          <a:lstStyle>
            <a:lvl1pPr algn="ctr" defTabSz="914400" rtl="0" eaLnBrk="1" fontAlgn="auto" latinLnBrk="0" hangingPunct="1">
              <a:lnSpc>
                <a:spcPct val="100000"/>
              </a:lnSpc>
              <a:spcBef>
                <a:spcPct val="0"/>
              </a:spcBef>
              <a:buNone/>
              <a:defRPr sz="60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a:lstStyle>
          <a:p>
            <a:pPr indent="0" algn="l">
              <a:lnSpc>
                <a:spcPct val="150000"/>
              </a:lnSpc>
            </a:pPr>
            <a:r>
              <a:rPr lang="zh-CN" altLang="en-US" sz="1400" b="0">
                <a:solidFill>
                  <a:srgbClr val="FFFF00"/>
                </a:solidFill>
              </a:rPr>
              <a:t>线速度</a:t>
            </a:r>
            <a:r>
              <a:rPr lang="en-US" altLang="zh-CN" sz="1400" b="0">
                <a:solidFill>
                  <a:srgbClr val="FFFF00"/>
                </a:solidFill>
              </a:rPr>
              <a:t> </a:t>
            </a:r>
            <a:r>
              <a:rPr lang="en-US" altLang="zh-CN" sz="1400" b="0" i="1">
                <a:solidFill>
                  <a:srgbClr val="FFFF00"/>
                </a:solidFill>
              </a:rPr>
              <a:t>v=</a:t>
            </a:r>
            <a:r>
              <a:rPr lang="zh-CN" altLang="en-US" sz="1400" b="0">
                <a:solidFill>
                  <a:srgbClr val="FFFF00"/>
                </a:solidFill>
                <a:sym typeface="+mn-ea"/>
              </a:rPr>
              <a:t>△</a:t>
            </a:r>
            <a:r>
              <a:rPr lang="en-US" altLang="zh-CN" sz="1400" b="0" i="1">
                <a:solidFill>
                  <a:srgbClr val="FFFF00"/>
                </a:solidFill>
              </a:rPr>
              <a:t>s/</a:t>
            </a:r>
            <a:r>
              <a:rPr lang="zh-CN" altLang="en-US" sz="1400" b="0">
                <a:solidFill>
                  <a:srgbClr val="FFFF00"/>
                </a:solidFill>
                <a:sym typeface="+mn-ea"/>
              </a:rPr>
              <a:t>△</a:t>
            </a:r>
            <a:r>
              <a:rPr lang="en-US" altLang="zh-CN" sz="1400" b="0" i="1">
                <a:solidFill>
                  <a:srgbClr val="FFFF00"/>
                </a:solidFill>
              </a:rPr>
              <a:t>t</a:t>
            </a:r>
            <a:endParaRPr lang="en-US" altLang="zh-CN" sz="1400" b="0" i="1">
              <a:solidFill>
                <a:srgbClr val="FFFF00"/>
              </a:solidFill>
            </a:endParaRPr>
          </a:p>
        </p:txBody>
      </p:sp>
      <p:sp>
        <p:nvSpPr>
          <p:cNvPr id="45" name="标题 1"/>
          <p:cNvSpPr>
            <a:spLocks noGrp="1"/>
          </p:cNvSpPr>
          <p:nvPr>
            <p:custDataLst>
              <p:tags r:id="rId24"/>
            </p:custDataLst>
          </p:nvPr>
        </p:nvSpPr>
        <p:spPr>
          <a:xfrm>
            <a:off x="9367520" y="5657215"/>
            <a:ext cx="2104390" cy="360680"/>
          </a:xfrm>
          <a:prstGeom prst="rect">
            <a:avLst/>
          </a:prstGeom>
        </p:spPr>
        <p:txBody>
          <a:bodyPr vert="horz" lIns="90000" tIns="46800" rIns="90000" bIns="46800" rtlCol="0" anchor="b" anchorCtr="0">
            <a:noAutofit/>
          </a:bodyPr>
          <a:lstStyle>
            <a:lvl1pPr algn="ctr" defTabSz="914400" rtl="0" eaLnBrk="1" fontAlgn="auto" latinLnBrk="0" hangingPunct="1">
              <a:lnSpc>
                <a:spcPct val="100000"/>
              </a:lnSpc>
              <a:spcBef>
                <a:spcPct val="0"/>
              </a:spcBef>
              <a:buNone/>
              <a:defRPr sz="60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a:lstStyle>
          <a:p>
            <a:pPr indent="0" algn="l">
              <a:lnSpc>
                <a:spcPct val="150000"/>
              </a:lnSpc>
            </a:pPr>
            <a:r>
              <a:rPr lang="zh-CN" altLang="en-US" sz="1400" b="0">
                <a:solidFill>
                  <a:srgbClr val="FFFF00"/>
                </a:solidFill>
              </a:rPr>
              <a:t>角速度</a:t>
            </a:r>
            <a:r>
              <a:rPr lang="en-US" altLang="zh-CN" sz="1400" b="0">
                <a:solidFill>
                  <a:srgbClr val="FFFF00"/>
                </a:solidFill>
              </a:rPr>
              <a:t> </a:t>
            </a:r>
            <a:r>
              <a:rPr lang="en-US" altLang="zh-CN" sz="1400" b="0" i="1">
                <a:solidFill>
                  <a:srgbClr val="FFFF00"/>
                </a:solidFill>
              </a:rPr>
              <a:t>w=</a:t>
            </a:r>
            <a:r>
              <a:rPr lang="zh-CN" altLang="en-US" sz="1400" b="0">
                <a:solidFill>
                  <a:srgbClr val="FFFF00"/>
                </a:solidFill>
                <a:sym typeface="+mn-ea"/>
              </a:rPr>
              <a:t>△</a:t>
            </a:r>
            <a:r>
              <a:rPr lang="en-US" altLang="zh-CN" sz="1400" b="0" i="1">
                <a:solidFill>
                  <a:srgbClr val="FFFF00"/>
                </a:solidFill>
              </a:rPr>
              <a:t>θ/</a:t>
            </a:r>
            <a:r>
              <a:rPr lang="zh-CN" altLang="en-US" sz="1400" b="0">
                <a:solidFill>
                  <a:srgbClr val="FFFF00"/>
                </a:solidFill>
                <a:sym typeface="+mn-ea"/>
              </a:rPr>
              <a:t>△</a:t>
            </a:r>
            <a:r>
              <a:rPr lang="en-US" altLang="zh-CN" sz="1400" b="0" i="1">
                <a:solidFill>
                  <a:srgbClr val="FFFF00"/>
                </a:solidFill>
              </a:rPr>
              <a:t>t</a:t>
            </a:r>
            <a:endParaRPr lang="en-US" altLang="zh-CN" sz="1400" b="0" i="1">
              <a:solidFill>
                <a:srgbClr val="FFFF00"/>
              </a:solidFill>
            </a:endParaRPr>
          </a:p>
        </p:txBody>
      </p:sp>
      <p:sp>
        <p:nvSpPr>
          <p:cNvPr id="46" name="标题 1"/>
          <p:cNvSpPr>
            <a:spLocks noGrp="1"/>
          </p:cNvSpPr>
          <p:nvPr>
            <p:custDataLst>
              <p:tags r:id="rId25"/>
            </p:custDataLst>
          </p:nvPr>
        </p:nvSpPr>
        <p:spPr>
          <a:xfrm>
            <a:off x="7595870" y="4619625"/>
            <a:ext cx="1771650" cy="427990"/>
          </a:xfrm>
          <a:prstGeom prst="rect">
            <a:avLst/>
          </a:prstGeom>
        </p:spPr>
        <p:txBody>
          <a:bodyPr vert="horz" lIns="90000" tIns="46800" rIns="90000" bIns="46800" rtlCol="0" anchor="b" anchorCtr="0">
            <a:noAutofit/>
          </a:bodyPr>
          <a:lstStyle>
            <a:lvl1pPr algn="ctr" defTabSz="914400" rtl="0" eaLnBrk="1" fontAlgn="auto" latinLnBrk="0" hangingPunct="1">
              <a:lnSpc>
                <a:spcPct val="100000"/>
              </a:lnSpc>
              <a:spcBef>
                <a:spcPct val="0"/>
              </a:spcBef>
              <a:buNone/>
              <a:defRPr sz="60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a:lstStyle>
          <a:p>
            <a:pPr indent="0">
              <a:lnSpc>
                <a:spcPct val="150000"/>
              </a:lnSpc>
            </a:pPr>
            <a:r>
              <a:rPr lang="zh-CN" altLang="en-US" sz="1400" b="0">
                <a:solidFill>
                  <a:srgbClr val="FFFF00"/>
                </a:solidFill>
              </a:rPr>
              <a:t>极短时间内△</a:t>
            </a:r>
            <a:r>
              <a:rPr lang="en-US" altLang="zh-CN" sz="1400" b="0">
                <a:solidFill>
                  <a:srgbClr val="FFFF00"/>
                </a:solidFill>
              </a:rPr>
              <a:t>t</a:t>
            </a:r>
            <a:endParaRPr lang="en-US" altLang="zh-CN" sz="1400" b="0" i="1">
              <a:solidFill>
                <a:srgbClr val="FFFF00"/>
              </a:solidFill>
            </a:endParaRPr>
          </a:p>
        </p:txBody>
      </p:sp>
    </p:spTree>
    <p:custDataLst>
      <p:tags r:id="rId26"/>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linds(horizontal)">
                                      <p:cBhvr>
                                        <p:cTn id="12" dur="500"/>
                                        <p:tgtEl>
                                          <p:spTgt spid="7"/>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blinds(horizontal)">
                                      <p:cBhvr>
                                        <p:cTn id="15" dur="500"/>
                                        <p:tgtEl>
                                          <p:spTgt spid="24"/>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blinds(horizontal)">
                                      <p:cBhvr>
                                        <p:cTn id="20" dur="500"/>
                                        <p:tgtEl>
                                          <p:spTgt spid="4"/>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blinds(horizontal)">
                                      <p:cBhvr>
                                        <p:cTn id="25" dur="500"/>
                                        <p:tgtEl>
                                          <p:spTgt spid="9"/>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grpId="0" nodeType="click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blinds(horizontal)">
                                      <p:cBhvr>
                                        <p:cTn id="30" dur="500"/>
                                        <p:tgtEl>
                                          <p:spTgt spid="16"/>
                                        </p:tgtEl>
                                      </p:cBhvr>
                                    </p:animEffect>
                                  </p:childTnLst>
                                </p:cTn>
                              </p:par>
                              <p:par>
                                <p:cTn id="31" presetID="3" presetClass="entr" presetSubtype="10" fill="hold" grpId="0" nodeType="with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blinds(horizontal)">
                                      <p:cBhvr>
                                        <p:cTn id="33" dur="500"/>
                                        <p:tgtEl>
                                          <p:spTgt spid="12"/>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grpId="0" nodeType="click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blinds(horizontal)">
                                      <p:cBhvr>
                                        <p:cTn id="38" dur="500"/>
                                        <p:tgtEl>
                                          <p:spTgt spid="10"/>
                                        </p:tgtEl>
                                      </p:cBhvr>
                                    </p:animEffect>
                                  </p:childTnLst>
                                </p:cTn>
                              </p:par>
                            </p:childTnLst>
                          </p:cTn>
                        </p:par>
                      </p:childTnLst>
                    </p:cTn>
                  </p:par>
                  <p:par>
                    <p:cTn id="39" fill="hold">
                      <p:stCondLst>
                        <p:cond delay="indefinite"/>
                      </p:stCondLst>
                      <p:childTnLst>
                        <p:par>
                          <p:cTn id="40" fill="hold">
                            <p:stCondLst>
                              <p:cond delay="0"/>
                            </p:stCondLst>
                            <p:childTnLst>
                              <p:par>
                                <p:cTn id="41" presetID="3" presetClass="entr" presetSubtype="10" fill="hold" grpId="0" nodeType="clickEffect">
                                  <p:stCondLst>
                                    <p:cond delay="0"/>
                                  </p:stCondLst>
                                  <p:childTnLst>
                                    <p:set>
                                      <p:cBhvr>
                                        <p:cTn id="42" dur="1" fill="hold">
                                          <p:stCondLst>
                                            <p:cond delay="0"/>
                                          </p:stCondLst>
                                        </p:cTn>
                                        <p:tgtEl>
                                          <p:spTgt spid="14"/>
                                        </p:tgtEl>
                                        <p:attrNameLst>
                                          <p:attrName>style.visibility</p:attrName>
                                        </p:attrNameLst>
                                      </p:cBhvr>
                                      <p:to>
                                        <p:strVal val="visible"/>
                                      </p:to>
                                    </p:set>
                                    <p:animEffect transition="in" filter="blinds(horizontal)">
                                      <p:cBhvr>
                                        <p:cTn id="43" dur="500"/>
                                        <p:tgtEl>
                                          <p:spTgt spid="14"/>
                                        </p:tgtEl>
                                      </p:cBhvr>
                                    </p:animEffect>
                                  </p:childTnLst>
                                </p:cTn>
                              </p:par>
                              <p:par>
                                <p:cTn id="44" presetID="3" presetClass="entr" presetSubtype="10" fill="hold" grpId="0" nodeType="withEffect">
                                  <p:stCondLst>
                                    <p:cond delay="0"/>
                                  </p:stCondLst>
                                  <p:childTnLst>
                                    <p:set>
                                      <p:cBhvr>
                                        <p:cTn id="45" dur="1" fill="hold">
                                          <p:stCondLst>
                                            <p:cond delay="0"/>
                                          </p:stCondLst>
                                        </p:cTn>
                                        <p:tgtEl>
                                          <p:spTgt spid="31"/>
                                        </p:tgtEl>
                                        <p:attrNameLst>
                                          <p:attrName>style.visibility</p:attrName>
                                        </p:attrNameLst>
                                      </p:cBhvr>
                                      <p:to>
                                        <p:strVal val="visible"/>
                                      </p:to>
                                    </p:set>
                                    <p:animEffect transition="in" filter="blinds(horizontal)">
                                      <p:cBhvr>
                                        <p:cTn id="46" dur="500"/>
                                        <p:tgtEl>
                                          <p:spTgt spid="31"/>
                                        </p:tgtEl>
                                      </p:cBhvr>
                                    </p:animEffect>
                                  </p:childTnLst>
                                </p:cTn>
                              </p:par>
                            </p:childTnLst>
                          </p:cTn>
                        </p:par>
                      </p:childTnLst>
                    </p:cTn>
                  </p:par>
                  <p:par>
                    <p:cTn id="47" fill="hold">
                      <p:stCondLst>
                        <p:cond delay="indefinite"/>
                      </p:stCondLst>
                      <p:childTnLst>
                        <p:par>
                          <p:cTn id="48" fill="hold">
                            <p:stCondLst>
                              <p:cond delay="0"/>
                            </p:stCondLst>
                            <p:childTnLst>
                              <p:par>
                                <p:cTn id="49" presetID="3" presetClass="entr" presetSubtype="10" fill="hold" grpId="0" nodeType="clickEffect">
                                  <p:stCondLst>
                                    <p:cond delay="0"/>
                                  </p:stCondLst>
                                  <p:childTnLst>
                                    <p:set>
                                      <p:cBhvr>
                                        <p:cTn id="50" dur="1" fill="hold">
                                          <p:stCondLst>
                                            <p:cond delay="0"/>
                                          </p:stCondLst>
                                        </p:cTn>
                                        <p:tgtEl>
                                          <p:spTgt spid="17"/>
                                        </p:tgtEl>
                                        <p:attrNameLst>
                                          <p:attrName>style.visibility</p:attrName>
                                        </p:attrNameLst>
                                      </p:cBhvr>
                                      <p:to>
                                        <p:strVal val="visible"/>
                                      </p:to>
                                    </p:set>
                                    <p:animEffect transition="in" filter="blinds(horizontal)">
                                      <p:cBhvr>
                                        <p:cTn id="51" dur="500"/>
                                        <p:tgtEl>
                                          <p:spTgt spid="17"/>
                                        </p:tgtEl>
                                      </p:cBhvr>
                                    </p:animEffect>
                                  </p:childTnLst>
                                </p:cTn>
                              </p:par>
                              <p:par>
                                <p:cTn id="52" presetID="3" presetClass="entr" presetSubtype="10" fill="hold" nodeType="withEffect">
                                  <p:stCondLst>
                                    <p:cond delay="0"/>
                                  </p:stCondLst>
                                  <p:childTnLst>
                                    <p:set>
                                      <p:cBhvr>
                                        <p:cTn id="53" dur="1" fill="hold">
                                          <p:stCondLst>
                                            <p:cond delay="0"/>
                                          </p:stCondLst>
                                        </p:cTn>
                                        <p:tgtEl>
                                          <p:spTgt spid="21"/>
                                        </p:tgtEl>
                                        <p:attrNameLst>
                                          <p:attrName>style.visibility</p:attrName>
                                        </p:attrNameLst>
                                      </p:cBhvr>
                                      <p:to>
                                        <p:strVal val="visible"/>
                                      </p:to>
                                    </p:set>
                                    <p:animEffect transition="in" filter="blinds(horizontal)">
                                      <p:cBhvr>
                                        <p:cTn id="54" dur="500"/>
                                        <p:tgtEl>
                                          <p:spTgt spid="21"/>
                                        </p:tgtEl>
                                      </p:cBhvr>
                                    </p:animEffect>
                                  </p:childTnLst>
                                </p:cTn>
                              </p:par>
                            </p:childTnLst>
                          </p:cTn>
                        </p:par>
                      </p:childTnLst>
                    </p:cTn>
                  </p:par>
                  <p:par>
                    <p:cTn id="55" fill="hold">
                      <p:stCondLst>
                        <p:cond delay="indefinite"/>
                      </p:stCondLst>
                      <p:childTnLst>
                        <p:par>
                          <p:cTn id="56" fill="hold">
                            <p:stCondLst>
                              <p:cond delay="0"/>
                            </p:stCondLst>
                            <p:childTnLst>
                              <p:par>
                                <p:cTn id="57" presetID="3" presetClass="entr" presetSubtype="10" fill="hold" grpId="0" nodeType="clickEffect">
                                  <p:stCondLst>
                                    <p:cond delay="0"/>
                                  </p:stCondLst>
                                  <p:childTnLst>
                                    <p:set>
                                      <p:cBhvr>
                                        <p:cTn id="58" dur="1" fill="hold">
                                          <p:stCondLst>
                                            <p:cond delay="0"/>
                                          </p:stCondLst>
                                        </p:cTn>
                                        <p:tgtEl>
                                          <p:spTgt spid="18"/>
                                        </p:tgtEl>
                                        <p:attrNameLst>
                                          <p:attrName>style.visibility</p:attrName>
                                        </p:attrNameLst>
                                      </p:cBhvr>
                                      <p:to>
                                        <p:strVal val="visible"/>
                                      </p:to>
                                    </p:set>
                                    <p:animEffect transition="in" filter="blinds(horizontal)">
                                      <p:cBhvr>
                                        <p:cTn id="59" dur="500"/>
                                        <p:tgtEl>
                                          <p:spTgt spid="18"/>
                                        </p:tgtEl>
                                      </p:cBhvr>
                                    </p:animEffect>
                                  </p:childTnLst>
                                </p:cTn>
                              </p:par>
                            </p:childTnLst>
                          </p:cTn>
                        </p:par>
                      </p:childTnLst>
                    </p:cTn>
                  </p:par>
                  <p:par>
                    <p:cTn id="60" fill="hold">
                      <p:stCondLst>
                        <p:cond delay="indefinite"/>
                      </p:stCondLst>
                      <p:childTnLst>
                        <p:par>
                          <p:cTn id="61" fill="hold">
                            <p:stCondLst>
                              <p:cond delay="0"/>
                            </p:stCondLst>
                            <p:childTnLst>
                              <p:par>
                                <p:cTn id="62" presetID="3" presetClass="entr" presetSubtype="10" fill="hold" grpId="0" nodeType="clickEffect">
                                  <p:stCondLst>
                                    <p:cond delay="0"/>
                                  </p:stCondLst>
                                  <p:childTnLst>
                                    <p:set>
                                      <p:cBhvr>
                                        <p:cTn id="63" dur="1" fill="hold">
                                          <p:stCondLst>
                                            <p:cond delay="0"/>
                                          </p:stCondLst>
                                        </p:cTn>
                                        <p:tgtEl>
                                          <p:spTgt spid="19"/>
                                        </p:tgtEl>
                                        <p:attrNameLst>
                                          <p:attrName>style.visibility</p:attrName>
                                        </p:attrNameLst>
                                      </p:cBhvr>
                                      <p:to>
                                        <p:strVal val="visible"/>
                                      </p:to>
                                    </p:set>
                                    <p:animEffect transition="in" filter="blinds(horizontal)">
                                      <p:cBhvr>
                                        <p:cTn id="64" dur="500"/>
                                        <p:tgtEl>
                                          <p:spTgt spid="19"/>
                                        </p:tgtEl>
                                      </p:cBhvr>
                                    </p:animEffect>
                                  </p:childTnLst>
                                </p:cTn>
                              </p:par>
                            </p:childTnLst>
                          </p:cTn>
                        </p:par>
                      </p:childTnLst>
                    </p:cTn>
                  </p:par>
                  <p:par>
                    <p:cTn id="65" fill="hold">
                      <p:stCondLst>
                        <p:cond delay="indefinite"/>
                      </p:stCondLst>
                      <p:childTnLst>
                        <p:par>
                          <p:cTn id="66" fill="hold">
                            <p:stCondLst>
                              <p:cond delay="0"/>
                            </p:stCondLst>
                            <p:childTnLst>
                              <p:par>
                                <p:cTn id="67" presetID="3" presetClass="entr" presetSubtype="10" fill="hold" grpId="0" nodeType="clickEffect">
                                  <p:stCondLst>
                                    <p:cond delay="0"/>
                                  </p:stCondLst>
                                  <p:childTnLst>
                                    <p:set>
                                      <p:cBhvr>
                                        <p:cTn id="68" dur="1" fill="hold">
                                          <p:stCondLst>
                                            <p:cond delay="0"/>
                                          </p:stCondLst>
                                        </p:cTn>
                                        <p:tgtEl>
                                          <p:spTgt spid="20"/>
                                        </p:tgtEl>
                                        <p:attrNameLst>
                                          <p:attrName>style.visibility</p:attrName>
                                        </p:attrNameLst>
                                      </p:cBhvr>
                                      <p:to>
                                        <p:strVal val="visible"/>
                                      </p:to>
                                    </p:set>
                                    <p:animEffect transition="in" filter="blinds(horizontal)">
                                      <p:cBhvr>
                                        <p:cTn id="69" dur="500"/>
                                        <p:tgtEl>
                                          <p:spTgt spid="20"/>
                                        </p:tgtEl>
                                      </p:cBhvr>
                                    </p:animEffect>
                                  </p:childTnLst>
                                </p:cTn>
                              </p:par>
                              <p:par>
                                <p:cTn id="70" presetID="3" presetClass="entr" presetSubtype="10" fill="hold" nodeType="withEffect">
                                  <p:stCondLst>
                                    <p:cond delay="0"/>
                                  </p:stCondLst>
                                  <p:childTnLst>
                                    <p:set>
                                      <p:cBhvr>
                                        <p:cTn id="71" dur="1" fill="hold">
                                          <p:stCondLst>
                                            <p:cond delay="0"/>
                                          </p:stCondLst>
                                        </p:cTn>
                                        <p:tgtEl>
                                          <p:spTgt spid="23"/>
                                        </p:tgtEl>
                                        <p:attrNameLst>
                                          <p:attrName>style.visibility</p:attrName>
                                        </p:attrNameLst>
                                      </p:cBhvr>
                                      <p:to>
                                        <p:strVal val="visible"/>
                                      </p:to>
                                    </p:set>
                                    <p:animEffect transition="in" filter="blinds(horizontal)">
                                      <p:cBhvr>
                                        <p:cTn id="72" dur="500"/>
                                        <p:tgtEl>
                                          <p:spTgt spid="23"/>
                                        </p:tgtEl>
                                      </p:cBhvr>
                                    </p:animEffect>
                                  </p:childTnLst>
                                </p:cTn>
                              </p:par>
                            </p:childTnLst>
                          </p:cTn>
                        </p:par>
                      </p:childTnLst>
                    </p:cTn>
                  </p:par>
                  <p:par>
                    <p:cTn id="73" fill="hold">
                      <p:stCondLst>
                        <p:cond delay="indefinite"/>
                      </p:stCondLst>
                      <p:childTnLst>
                        <p:par>
                          <p:cTn id="74" fill="hold">
                            <p:stCondLst>
                              <p:cond delay="0"/>
                            </p:stCondLst>
                            <p:childTnLst>
                              <p:par>
                                <p:cTn id="75" presetID="3" presetClass="entr" presetSubtype="10" fill="hold" nodeType="clickEffect">
                                  <p:stCondLst>
                                    <p:cond delay="0"/>
                                  </p:stCondLst>
                                  <p:childTnLst>
                                    <p:set>
                                      <p:cBhvr>
                                        <p:cTn id="76" dur="1" fill="hold">
                                          <p:stCondLst>
                                            <p:cond delay="0"/>
                                          </p:stCondLst>
                                        </p:cTn>
                                        <p:tgtEl>
                                          <p:spTgt spid="25"/>
                                        </p:tgtEl>
                                        <p:attrNameLst>
                                          <p:attrName>style.visibility</p:attrName>
                                        </p:attrNameLst>
                                      </p:cBhvr>
                                      <p:to>
                                        <p:strVal val="visible"/>
                                      </p:to>
                                    </p:set>
                                    <p:animEffect transition="in" filter="blinds(horizontal)">
                                      <p:cBhvr>
                                        <p:cTn id="77" dur="500"/>
                                        <p:tgtEl>
                                          <p:spTgt spid="25"/>
                                        </p:tgtEl>
                                      </p:cBhvr>
                                    </p:animEffect>
                                  </p:childTnLst>
                                </p:cTn>
                              </p:par>
                            </p:childTnLst>
                          </p:cTn>
                        </p:par>
                      </p:childTnLst>
                    </p:cTn>
                  </p:par>
                  <p:par>
                    <p:cTn id="78" fill="hold">
                      <p:stCondLst>
                        <p:cond delay="indefinite"/>
                      </p:stCondLst>
                      <p:childTnLst>
                        <p:par>
                          <p:cTn id="79" fill="hold">
                            <p:stCondLst>
                              <p:cond delay="0"/>
                            </p:stCondLst>
                            <p:childTnLst>
                              <p:par>
                                <p:cTn id="80" presetID="3" presetClass="entr" presetSubtype="10" fill="hold" grpId="0" nodeType="clickEffect">
                                  <p:stCondLst>
                                    <p:cond delay="0"/>
                                  </p:stCondLst>
                                  <p:childTnLst>
                                    <p:set>
                                      <p:cBhvr>
                                        <p:cTn id="81" dur="1" fill="hold">
                                          <p:stCondLst>
                                            <p:cond delay="0"/>
                                          </p:stCondLst>
                                        </p:cTn>
                                        <p:tgtEl>
                                          <p:spTgt spid="26"/>
                                        </p:tgtEl>
                                        <p:attrNameLst>
                                          <p:attrName>style.visibility</p:attrName>
                                        </p:attrNameLst>
                                      </p:cBhvr>
                                      <p:to>
                                        <p:strVal val="visible"/>
                                      </p:to>
                                    </p:set>
                                    <p:animEffect transition="in" filter="blinds(horizontal)">
                                      <p:cBhvr>
                                        <p:cTn id="82" dur="500"/>
                                        <p:tgtEl>
                                          <p:spTgt spid="26"/>
                                        </p:tgtEl>
                                      </p:cBhvr>
                                    </p:animEffect>
                                  </p:childTnLst>
                                </p:cTn>
                              </p:par>
                              <p:par>
                                <p:cTn id="83" presetID="3" presetClass="entr" presetSubtype="10" fill="hold" grpId="0" nodeType="withEffect">
                                  <p:stCondLst>
                                    <p:cond delay="0"/>
                                  </p:stCondLst>
                                  <p:childTnLst>
                                    <p:set>
                                      <p:cBhvr>
                                        <p:cTn id="84" dur="1" fill="hold">
                                          <p:stCondLst>
                                            <p:cond delay="0"/>
                                          </p:stCondLst>
                                        </p:cTn>
                                        <p:tgtEl>
                                          <p:spTgt spid="29"/>
                                        </p:tgtEl>
                                        <p:attrNameLst>
                                          <p:attrName>style.visibility</p:attrName>
                                        </p:attrNameLst>
                                      </p:cBhvr>
                                      <p:to>
                                        <p:strVal val="visible"/>
                                      </p:to>
                                    </p:set>
                                    <p:animEffect transition="in" filter="blinds(horizontal)">
                                      <p:cBhvr>
                                        <p:cTn id="85" dur="500"/>
                                        <p:tgtEl>
                                          <p:spTgt spid="29"/>
                                        </p:tgtEl>
                                      </p:cBhvr>
                                    </p:animEffect>
                                  </p:childTnLst>
                                </p:cTn>
                              </p:par>
                            </p:childTnLst>
                          </p:cTn>
                        </p:par>
                      </p:childTnLst>
                    </p:cTn>
                  </p:par>
                  <p:par>
                    <p:cTn id="86" fill="hold">
                      <p:stCondLst>
                        <p:cond delay="indefinite"/>
                      </p:stCondLst>
                      <p:childTnLst>
                        <p:par>
                          <p:cTn id="87" fill="hold">
                            <p:stCondLst>
                              <p:cond delay="0"/>
                            </p:stCondLst>
                            <p:childTnLst>
                              <p:par>
                                <p:cTn id="88" presetID="3" presetClass="entr" presetSubtype="10" fill="hold" grpId="0" nodeType="clickEffect">
                                  <p:stCondLst>
                                    <p:cond delay="0"/>
                                  </p:stCondLst>
                                  <p:childTnLst>
                                    <p:set>
                                      <p:cBhvr>
                                        <p:cTn id="89" dur="1" fill="hold">
                                          <p:stCondLst>
                                            <p:cond delay="0"/>
                                          </p:stCondLst>
                                        </p:cTn>
                                        <p:tgtEl>
                                          <p:spTgt spid="27"/>
                                        </p:tgtEl>
                                        <p:attrNameLst>
                                          <p:attrName>style.visibility</p:attrName>
                                        </p:attrNameLst>
                                      </p:cBhvr>
                                      <p:to>
                                        <p:strVal val="visible"/>
                                      </p:to>
                                    </p:set>
                                    <p:animEffect transition="in" filter="blinds(horizontal)">
                                      <p:cBhvr>
                                        <p:cTn id="90" dur="500"/>
                                        <p:tgtEl>
                                          <p:spTgt spid="27"/>
                                        </p:tgtEl>
                                      </p:cBhvr>
                                    </p:animEffect>
                                  </p:childTnLst>
                                </p:cTn>
                              </p:par>
                            </p:childTnLst>
                          </p:cTn>
                        </p:par>
                      </p:childTnLst>
                    </p:cTn>
                  </p:par>
                  <p:par>
                    <p:cTn id="91" fill="hold">
                      <p:stCondLst>
                        <p:cond delay="indefinite"/>
                      </p:stCondLst>
                      <p:childTnLst>
                        <p:par>
                          <p:cTn id="92" fill="hold">
                            <p:stCondLst>
                              <p:cond delay="0"/>
                            </p:stCondLst>
                            <p:childTnLst>
                              <p:par>
                                <p:cTn id="93" presetID="3" presetClass="entr" presetSubtype="10" fill="hold" grpId="0" nodeType="clickEffect">
                                  <p:stCondLst>
                                    <p:cond delay="0"/>
                                  </p:stCondLst>
                                  <p:childTnLst>
                                    <p:set>
                                      <p:cBhvr>
                                        <p:cTn id="94" dur="1" fill="hold">
                                          <p:stCondLst>
                                            <p:cond delay="0"/>
                                          </p:stCondLst>
                                        </p:cTn>
                                        <p:tgtEl>
                                          <p:spTgt spid="30"/>
                                        </p:tgtEl>
                                        <p:attrNameLst>
                                          <p:attrName>style.visibility</p:attrName>
                                        </p:attrNameLst>
                                      </p:cBhvr>
                                      <p:to>
                                        <p:strVal val="visible"/>
                                      </p:to>
                                    </p:set>
                                    <p:animEffect transition="in" filter="blinds(horizontal)">
                                      <p:cBhvr>
                                        <p:cTn id="95" dur="500"/>
                                        <p:tgtEl>
                                          <p:spTgt spid="30"/>
                                        </p:tgtEl>
                                      </p:cBhvr>
                                    </p:animEffect>
                                  </p:childTnLst>
                                </p:cTn>
                              </p:par>
                            </p:childTnLst>
                          </p:cTn>
                        </p:par>
                      </p:childTnLst>
                    </p:cTn>
                  </p:par>
                  <p:par>
                    <p:cTn id="96" fill="hold">
                      <p:stCondLst>
                        <p:cond delay="indefinite"/>
                      </p:stCondLst>
                      <p:childTnLst>
                        <p:par>
                          <p:cTn id="97" fill="hold">
                            <p:stCondLst>
                              <p:cond delay="0"/>
                            </p:stCondLst>
                            <p:childTnLst>
                              <p:par>
                                <p:cTn id="98" presetID="3" presetClass="entr" presetSubtype="10" fill="hold" grpId="0" nodeType="clickEffect">
                                  <p:stCondLst>
                                    <p:cond delay="0"/>
                                  </p:stCondLst>
                                  <p:childTnLst>
                                    <p:set>
                                      <p:cBhvr>
                                        <p:cTn id="99" dur="1" fill="hold">
                                          <p:stCondLst>
                                            <p:cond delay="0"/>
                                          </p:stCondLst>
                                        </p:cTn>
                                        <p:tgtEl>
                                          <p:spTgt spid="32"/>
                                        </p:tgtEl>
                                        <p:attrNameLst>
                                          <p:attrName>style.visibility</p:attrName>
                                        </p:attrNameLst>
                                      </p:cBhvr>
                                      <p:to>
                                        <p:strVal val="visible"/>
                                      </p:to>
                                    </p:set>
                                    <p:animEffect transition="in" filter="blinds(horizontal)">
                                      <p:cBhvr>
                                        <p:cTn id="100" dur="500"/>
                                        <p:tgtEl>
                                          <p:spTgt spid="32"/>
                                        </p:tgtEl>
                                      </p:cBhvr>
                                    </p:animEffect>
                                  </p:childTnLst>
                                </p:cTn>
                              </p:par>
                              <p:par>
                                <p:cTn id="101" presetID="3" presetClass="entr" presetSubtype="10" fill="hold" grpId="0" nodeType="withEffect">
                                  <p:stCondLst>
                                    <p:cond delay="0"/>
                                  </p:stCondLst>
                                  <p:childTnLst>
                                    <p:set>
                                      <p:cBhvr>
                                        <p:cTn id="102" dur="1" fill="hold">
                                          <p:stCondLst>
                                            <p:cond delay="0"/>
                                          </p:stCondLst>
                                        </p:cTn>
                                        <p:tgtEl>
                                          <p:spTgt spid="33"/>
                                        </p:tgtEl>
                                        <p:attrNameLst>
                                          <p:attrName>style.visibility</p:attrName>
                                        </p:attrNameLst>
                                      </p:cBhvr>
                                      <p:to>
                                        <p:strVal val="visible"/>
                                      </p:to>
                                    </p:set>
                                    <p:animEffect transition="in" filter="blinds(horizontal)">
                                      <p:cBhvr>
                                        <p:cTn id="103" dur="500"/>
                                        <p:tgtEl>
                                          <p:spTgt spid="33"/>
                                        </p:tgtEl>
                                      </p:cBhvr>
                                    </p:animEffect>
                                  </p:childTnLst>
                                </p:cTn>
                              </p:par>
                              <p:par>
                                <p:cTn id="104" presetID="3" presetClass="entr" presetSubtype="10" fill="hold" grpId="0" nodeType="withEffect">
                                  <p:stCondLst>
                                    <p:cond delay="0"/>
                                  </p:stCondLst>
                                  <p:childTnLst>
                                    <p:set>
                                      <p:cBhvr>
                                        <p:cTn id="105" dur="1" fill="hold">
                                          <p:stCondLst>
                                            <p:cond delay="0"/>
                                          </p:stCondLst>
                                        </p:cTn>
                                        <p:tgtEl>
                                          <p:spTgt spid="34"/>
                                        </p:tgtEl>
                                        <p:attrNameLst>
                                          <p:attrName>style.visibility</p:attrName>
                                        </p:attrNameLst>
                                      </p:cBhvr>
                                      <p:to>
                                        <p:strVal val="visible"/>
                                      </p:to>
                                    </p:set>
                                    <p:animEffect transition="in" filter="blinds(horizontal)">
                                      <p:cBhvr>
                                        <p:cTn id="106" dur="500"/>
                                        <p:tgtEl>
                                          <p:spTgt spid="34"/>
                                        </p:tgtEl>
                                      </p:cBhvr>
                                    </p:animEffect>
                                  </p:childTnLst>
                                </p:cTn>
                              </p:par>
                            </p:childTnLst>
                          </p:cTn>
                        </p:par>
                      </p:childTnLst>
                    </p:cTn>
                  </p:par>
                  <p:par>
                    <p:cTn id="107" fill="hold">
                      <p:stCondLst>
                        <p:cond delay="indefinite"/>
                      </p:stCondLst>
                      <p:childTnLst>
                        <p:par>
                          <p:cTn id="108" fill="hold">
                            <p:stCondLst>
                              <p:cond delay="0"/>
                            </p:stCondLst>
                            <p:childTnLst>
                              <p:par>
                                <p:cTn id="109" presetID="3" presetClass="entr" presetSubtype="10" fill="hold" grpId="0" nodeType="clickEffect">
                                  <p:stCondLst>
                                    <p:cond delay="0"/>
                                  </p:stCondLst>
                                  <p:childTnLst>
                                    <p:set>
                                      <p:cBhvr>
                                        <p:cTn id="110" dur="1" fill="hold">
                                          <p:stCondLst>
                                            <p:cond delay="0"/>
                                          </p:stCondLst>
                                        </p:cTn>
                                        <p:tgtEl>
                                          <p:spTgt spid="35"/>
                                        </p:tgtEl>
                                        <p:attrNameLst>
                                          <p:attrName>style.visibility</p:attrName>
                                        </p:attrNameLst>
                                      </p:cBhvr>
                                      <p:to>
                                        <p:strVal val="visible"/>
                                      </p:to>
                                    </p:set>
                                    <p:animEffect transition="in" filter="blinds(horizontal)">
                                      <p:cBhvr>
                                        <p:cTn id="111" dur="500"/>
                                        <p:tgtEl>
                                          <p:spTgt spid="35"/>
                                        </p:tgtEl>
                                      </p:cBhvr>
                                    </p:animEffect>
                                  </p:childTnLst>
                                </p:cTn>
                              </p:par>
                              <p:par>
                                <p:cTn id="112" presetID="3" presetClass="entr" presetSubtype="10" fill="hold" grpId="0" nodeType="withEffect">
                                  <p:stCondLst>
                                    <p:cond delay="0"/>
                                  </p:stCondLst>
                                  <p:childTnLst>
                                    <p:set>
                                      <p:cBhvr>
                                        <p:cTn id="113" dur="1" fill="hold">
                                          <p:stCondLst>
                                            <p:cond delay="0"/>
                                          </p:stCondLst>
                                        </p:cTn>
                                        <p:tgtEl>
                                          <p:spTgt spid="36"/>
                                        </p:tgtEl>
                                        <p:attrNameLst>
                                          <p:attrName>style.visibility</p:attrName>
                                        </p:attrNameLst>
                                      </p:cBhvr>
                                      <p:to>
                                        <p:strVal val="visible"/>
                                      </p:to>
                                    </p:set>
                                    <p:animEffect transition="in" filter="blinds(horizontal)">
                                      <p:cBhvr>
                                        <p:cTn id="114" dur="500"/>
                                        <p:tgtEl>
                                          <p:spTgt spid="36"/>
                                        </p:tgtEl>
                                      </p:cBhvr>
                                    </p:animEffect>
                                  </p:childTnLst>
                                </p:cTn>
                              </p:par>
                            </p:childTnLst>
                          </p:cTn>
                        </p:par>
                      </p:childTnLst>
                    </p:cTn>
                  </p:par>
                  <p:par>
                    <p:cTn id="115" fill="hold">
                      <p:stCondLst>
                        <p:cond delay="indefinite"/>
                      </p:stCondLst>
                      <p:childTnLst>
                        <p:par>
                          <p:cTn id="116" fill="hold">
                            <p:stCondLst>
                              <p:cond delay="0"/>
                            </p:stCondLst>
                            <p:childTnLst>
                              <p:par>
                                <p:cTn id="117" presetID="3" presetClass="entr" presetSubtype="10" fill="hold" grpId="0" nodeType="clickEffect">
                                  <p:stCondLst>
                                    <p:cond delay="0"/>
                                  </p:stCondLst>
                                  <p:childTnLst>
                                    <p:set>
                                      <p:cBhvr>
                                        <p:cTn id="118" dur="1" fill="hold">
                                          <p:stCondLst>
                                            <p:cond delay="0"/>
                                          </p:stCondLst>
                                        </p:cTn>
                                        <p:tgtEl>
                                          <p:spTgt spid="42"/>
                                        </p:tgtEl>
                                        <p:attrNameLst>
                                          <p:attrName>style.visibility</p:attrName>
                                        </p:attrNameLst>
                                      </p:cBhvr>
                                      <p:to>
                                        <p:strVal val="visible"/>
                                      </p:to>
                                    </p:set>
                                    <p:animEffect transition="in" filter="blinds(horizontal)">
                                      <p:cBhvr>
                                        <p:cTn id="119" dur="500"/>
                                        <p:tgtEl>
                                          <p:spTgt spid="42"/>
                                        </p:tgtEl>
                                      </p:cBhvr>
                                    </p:animEffect>
                                  </p:childTnLst>
                                </p:cTn>
                              </p:par>
                              <p:par>
                                <p:cTn id="120" presetID="3" presetClass="entr" presetSubtype="10" fill="hold" grpId="0" nodeType="withEffect">
                                  <p:stCondLst>
                                    <p:cond delay="0"/>
                                  </p:stCondLst>
                                  <p:childTnLst>
                                    <p:set>
                                      <p:cBhvr>
                                        <p:cTn id="121" dur="1" fill="hold">
                                          <p:stCondLst>
                                            <p:cond delay="0"/>
                                          </p:stCondLst>
                                        </p:cTn>
                                        <p:tgtEl>
                                          <p:spTgt spid="37"/>
                                        </p:tgtEl>
                                        <p:attrNameLst>
                                          <p:attrName>style.visibility</p:attrName>
                                        </p:attrNameLst>
                                      </p:cBhvr>
                                      <p:to>
                                        <p:strVal val="visible"/>
                                      </p:to>
                                    </p:set>
                                    <p:animEffect transition="in" filter="blinds(horizontal)">
                                      <p:cBhvr>
                                        <p:cTn id="122" dur="500"/>
                                        <p:tgtEl>
                                          <p:spTgt spid="37"/>
                                        </p:tgtEl>
                                      </p:cBhvr>
                                    </p:animEffect>
                                  </p:childTnLst>
                                </p:cTn>
                              </p:par>
                            </p:childTnLst>
                          </p:cTn>
                        </p:par>
                      </p:childTnLst>
                    </p:cTn>
                  </p:par>
                  <p:par>
                    <p:cTn id="123" fill="hold">
                      <p:stCondLst>
                        <p:cond delay="indefinite"/>
                      </p:stCondLst>
                      <p:childTnLst>
                        <p:par>
                          <p:cTn id="124" fill="hold">
                            <p:stCondLst>
                              <p:cond delay="0"/>
                            </p:stCondLst>
                            <p:childTnLst>
                              <p:par>
                                <p:cTn id="125" presetID="3" presetClass="entr" presetSubtype="10" fill="hold" grpId="0" nodeType="clickEffect">
                                  <p:stCondLst>
                                    <p:cond delay="0"/>
                                  </p:stCondLst>
                                  <p:childTnLst>
                                    <p:set>
                                      <p:cBhvr>
                                        <p:cTn id="126" dur="1" fill="hold">
                                          <p:stCondLst>
                                            <p:cond delay="0"/>
                                          </p:stCondLst>
                                        </p:cTn>
                                        <p:tgtEl>
                                          <p:spTgt spid="46"/>
                                        </p:tgtEl>
                                        <p:attrNameLst>
                                          <p:attrName>style.visibility</p:attrName>
                                        </p:attrNameLst>
                                      </p:cBhvr>
                                      <p:to>
                                        <p:strVal val="visible"/>
                                      </p:to>
                                    </p:set>
                                    <p:animEffect transition="in" filter="blinds(horizontal)">
                                      <p:cBhvr>
                                        <p:cTn id="127" dur="500"/>
                                        <p:tgtEl>
                                          <p:spTgt spid="46"/>
                                        </p:tgtEl>
                                      </p:cBhvr>
                                    </p:animEffect>
                                  </p:childTnLst>
                                </p:cTn>
                              </p:par>
                              <p:par>
                                <p:cTn id="128" presetID="3" presetClass="entr" presetSubtype="10" fill="hold" grpId="0" nodeType="withEffect">
                                  <p:stCondLst>
                                    <p:cond delay="0"/>
                                  </p:stCondLst>
                                  <p:childTnLst>
                                    <p:set>
                                      <p:cBhvr>
                                        <p:cTn id="129" dur="1" fill="hold">
                                          <p:stCondLst>
                                            <p:cond delay="0"/>
                                          </p:stCondLst>
                                        </p:cTn>
                                        <p:tgtEl>
                                          <p:spTgt spid="39"/>
                                        </p:tgtEl>
                                        <p:attrNameLst>
                                          <p:attrName>style.visibility</p:attrName>
                                        </p:attrNameLst>
                                      </p:cBhvr>
                                      <p:to>
                                        <p:strVal val="visible"/>
                                      </p:to>
                                    </p:set>
                                    <p:animEffect transition="in" filter="blinds(horizontal)">
                                      <p:cBhvr>
                                        <p:cTn id="130" dur="500"/>
                                        <p:tgtEl>
                                          <p:spTgt spid="39"/>
                                        </p:tgtEl>
                                      </p:cBhvr>
                                    </p:animEffect>
                                  </p:childTnLst>
                                </p:cTn>
                              </p:par>
                            </p:childTnLst>
                          </p:cTn>
                        </p:par>
                      </p:childTnLst>
                    </p:cTn>
                  </p:par>
                  <p:par>
                    <p:cTn id="131" fill="hold">
                      <p:stCondLst>
                        <p:cond delay="indefinite"/>
                      </p:stCondLst>
                      <p:childTnLst>
                        <p:par>
                          <p:cTn id="132" fill="hold">
                            <p:stCondLst>
                              <p:cond delay="0"/>
                            </p:stCondLst>
                            <p:childTnLst>
                              <p:par>
                                <p:cTn id="133" presetID="3" presetClass="entr" presetSubtype="10" fill="hold" grpId="0" nodeType="clickEffect">
                                  <p:stCondLst>
                                    <p:cond delay="0"/>
                                  </p:stCondLst>
                                  <p:childTnLst>
                                    <p:set>
                                      <p:cBhvr>
                                        <p:cTn id="134" dur="1" fill="hold">
                                          <p:stCondLst>
                                            <p:cond delay="0"/>
                                          </p:stCondLst>
                                        </p:cTn>
                                        <p:tgtEl>
                                          <p:spTgt spid="40"/>
                                        </p:tgtEl>
                                        <p:attrNameLst>
                                          <p:attrName>style.visibility</p:attrName>
                                        </p:attrNameLst>
                                      </p:cBhvr>
                                      <p:to>
                                        <p:strVal val="visible"/>
                                      </p:to>
                                    </p:set>
                                    <p:animEffect transition="in" filter="blinds(horizontal)">
                                      <p:cBhvr>
                                        <p:cTn id="135" dur="500"/>
                                        <p:tgtEl>
                                          <p:spTgt spid="40"/>
                                        </p:tgtEl>
                                      </p:cBhvr>
                                    </p:animEffect>
                                  </p:childTnLst>
                                </p:cTn>
                              </p:par>
                              <p:par>
                                <p:cTn id="136" presetID="3" presetClass="entr" presetSubtype="10" fill="hold" grpId="0" nodeType="withEffect">
                                  <p:stCondLst>
                                    <p:cond delay="0"/>
                                  </p:stCondLst>
                                  <p:childTnLst>
                                    <p:set>
                                      <p:cBhvr>
                                        <p:cTn id="137" dur="1" fill="hold">
                                          <p:stCondLst>
                                            <p:cond delay="0"/>
                                          </p:stCondLst>
                                        </p:cTn>
                                        <p:tgtEl>
                                          <p:spTgt spid="41"/>
                                        </p:tgtEl>
                                        <p:attrNameLst>
                                          <p:attrName>style.visibility</p:attrName>
                                        </p:attrNameLst>
                                      </p:cBhvr>
                                      <p:to>
                                        <p:strVal val="visible"/>
                                      </p:to>
                                    </p:set>
                                    <p:animEffect transition="in" filter="blinds(horizontal)">
                                      <p:cBhvr>
                                        <p:cTn id="138" dur="500"/>
                                        <p:tgtEl>
                                          <p:spTgt spid="41"/>
                                        </p:tgtEl>
                                      </p:cBhvr>
                                    </p:animEffect>
                                  </p:childTnLst>
                                </p:cTn>
                              </p:par>
                            </p:childTnLst>
                          </p:cTn>
                        </p:par>
                      </p:childTnLst>
                    </p:cTn>
                  </p:par>
                  <p:par>
                    <p:cTn id="139" fill="hold">
                      <p:stCondLst>
                        <p:cond delay="indefinite"/>
                      </p:stCondLst>
                      <p:childTnLst>
                        <p:par>
                          <p:cTn id="140" fill="hold">
                            <p:stCondLst>
                              <p:cond delay="0"/>
                            </p:stCondLst>
                            <p:childTnLst>
                              <p:par>
                                <p:cTn id="141" presetID="3" presetClass="entr" presetSubtype="10" fill="hold" grpId="0" nodeType="clickEffect">
                                  <p:stCondLst>
                                    <p:cond delay="0"/>
                                  </p:stCondLst>
                                  <p:childTnLst>
                                    <p:set>
                                      <p:cBhvr>
                                        <p:cTn id="142" dur="1" fill="hold">
                                          <p:stCondLst>
                                            <p:cond delay="0"/>
                                          </p:stCondLst>
                                        </p:cTn>
                                        <p:tgtEl>
                                          <p:spTgt spid="43"/>
                                        </p:tgtEl>
                                        <p:attrNameLst>
                                          <p:attrName>style.visibility</p:attrName>
                                        </p:attrNameLst>
                                      </p:cBhvr>
                                      <p:to>
                                        <p:strVal val="visible"/>
                                      </p:to>
                                    </p:set>
                                    <p:animEffect transition="in" filter="blinds(horizontal)">
                                      <p:cBhvr>
                                        <p:cTn id="143" dur="500"/>
                                        <p:tgtEl>
                                          <p:spTgt spid="43"/>
                                        </p:tgtEl>
                                      </p:cBhvr>
                                    </p:animEffect>
                                  </p:childTnLst>
                                </p:cTn>
                              </p:par>
                              <p:par>
                                <p:cTn id="144" presetID="3" presetClass="entr" presetSubtype="10" fill="hold" grpId="0" nodeType="withEffect">
                                  <p:stCondLst>
                                    <p:cond delay="0"/>
                                  </p:stCondLst>
                                  <p:childTnLst>
                                    <p:set>
                                      <p:cBhvr>
                                        <p:cTn id="145" dur="1" fill="hold">
                                          <p:stCondLst>
                                            <p:cond delay="0"/>
                                          </p:stCondLst>
                                        </p:cTn>
                                        <p:tgtEl>
                                          <p:spTgt spid="44"/>
                                        </p:tgtEl>
                                        <p:attrNameLst>
                                          <p:attrName>style.visibility</p:attrName>
                                        </p:attrNameLst>
                                      </p:cBhvr>
                                      <p:to>
                                        <p:strVal val="visible"/>
                                      </p:to>
                                    </p:set>
                                    <p:animEffect transition="in" filter="blinds(horizontal)">
                                      <p:cBhvr>
                                        <p:cTn id="146" dur="500"/>
                                        <p:tgtEl>
                                          <p:spTgt spid="44"/>
                                        </p:tgtEl>
                                      </p:cBhvr>
                                    </p:animEffect>
                                  </p:childTnLst>
                                </p:cTn>
                              </p:par>
                              <p:par>
                                <p:cTn id="147" presetID="3" presetClass="entr" presetSubtype="10" fill="hold" grpId="0" nodeType="withEffect">
                                  <p:stCondLst>
                                    <p:cond delay="0"/>
                                  </p:stCondLst>
                                  <p:childTnLst>
                                    <p:set>
                                      <p:cBhvr>
                                        <p:cTn id="148" dur="1" fill="hold">
                                          <p:stCondLst>
                                            <p:cond delay="0"/>
                                          </p:stCondLst>
                                        </p:cTn>
                                        <p:tgtEl>
                                          <p:spTgt spid="45"/>
                                        </p:tgtEl>
                                        <p:attrNameLst>
                                          <p:attrName>style.visibility</p:attrName>
                                        </p:attrNameLst>
                                      </p:cBhvr>
                                      <p:to>
                                        <p:strVal val="visible"/>
                                      </p:to>
                                    </p:set>
                                    <p:animEffect transition="in" filter="blinds(horizontal)">
                                      <p:cBhvr>
                                        <p:cTn id="149"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4" grpId="0"/>
      <p:bldP spid="4" grpId="0"/>
      <p:bldP spid="16" grpId="0" animBg="1"/>
      <p:bldP spid="12" grpId="0"/>
      <p:bldP spid="10" grpId="0"/>
      <p:bldP spid="14" grpId="0" animBg="1"/>
      <p:bldP spid="31" grpId="0"/>
      <p:bldP spid="17" grpId="0" animBg="1"/>
      <p:bldP spid="18" grpId="0" animBg="1"/>
      <p:bldP spid="19" grpId="0" animBg="1"/>
      <p:bldP spid="20" grpId="0" animBg="1"/>
      <p:bldP spid="26" grpId="0" animBg="1"/>
      <p:bldP spid="29" grpId="0"/>
      <p:bldP spid="27" grpId="0"/>
      <p:bldP spid="30" grpId="0"/>
      <p:bldP spid="32" grpId="0" animBg="1"/>
      <p:bldP spid="33" grpId="0"/>
      <p:bldP spid="34" grpId="0"/>
      <p:bldP spid="35" grpId="0" animBg="1"/>
      <p:bldP spid="36" grpId="0" animBg="1"/>
      <p:bldP spid="42" grpId="0"/>
      <p:bldP spid="37" grpId="0" animBg="1"/>
      <p:bldP spid="46" grpId="0"/>
      <p:bldP spid="39" grpId="0" animBg="1"/>
      <p:bldP spid="40" grpId="0"/>
      <p:bldP spid="41" grpId="0"/>
      <p:bldP spid="43" grpId="0" animBg="1"/>
      <p:bldP spid="44" grpId="0"/>
      <p:bldP spid="45"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1" name="文本框 10"/>
          <p:cNvSpPr txBox="1"/>
          <p:nvPr/>
        </p:nvSpPr>
        <p:spPr>
          <a:xfrm>
            <a:off x="98425" y="99695"/>
            <a:ext cx="5629275" cy="306705"/>
          </a:xfrm>
          <a:prstGeom prst="rect">
            <a:avLst/>
          </a:prstGeom>
          <a:noFill/>
        </p:spPr>
        <p:txBody>
          <a:bodyPr wrap="square" rtlCol="0">
            <a:spAutoFit/>
          </a:bodyPr>
          <a:p>
            <a:pPr algn="ctr"/>
            <a:r>
              <a:rPr lang="zh-CN" altLang="en-US" sz="1400">
                <a:solidFill>
                  <a:srgbClr val="BEBEBE"/>
                </a:solidFill>
              </a:rPr>
              <a:t>《机器人</a:t>
            </a:r>
            <a:r>
              <a:rPr lang="en-US" altLang="zh-CN" sz="1400">
                <a:solidFill>
                  <a:srgbClr val="BEBEBE"/>
                </a:solidFill>
              </a:rPr>
              <a:t>SLAM</a:t>
            </a:r>
            <a:r>
              <a:rPr lang="zh-CN" altLang="en-US" sz="1400">
                <a:solidFill>
                  <a:srgbClr val="BEBEBE"/>
                </a:solidFill>
              </a:rPr>
              <a:t>导航：核心技术与实战》</a:t>
            </a:r>
            <a:r>
              <a:rPr lang="en-US" altLang="zh-CN" sz="1400">
                <a:solidFill>
                  <a:srgbClr val="BEBEBE"/>
                </a:solidFill>
              </a:rPr>
              <a:t>    </a:t>
            </a:r>
            <a:r>
              <a:rPr lang="zh-CN" altLang="en-US" sz="1400">
                <a:solidFill>
                  <a:srgbClr val="BEBEBE"/>
                </a:solidFill>
              </a:rPr>
              <a:t>张虎</a:t>
            </a:r>
            <a:r>
              <a:rPr lang="en-US" altLang="zh-CN" sz="1400">
                <a:solidFill>
                  <a:srgbClr val="BEBEBE"/>
                </a:solidFill>
              </a:rPr>
              <a:t> </a:t>
            </a:r>
            <a:r>
              <a:rPr lang="zh-CN" altLang="en-US" sz="1400">
                <a:solidFill>
                  <a:srgbClr val="BEBEBE"/>
                </a:solidFill>
              </a:rPr>
              <a:t>著</a:t>
            </a:r>
            <a:r>
              <a:rPr lang="en-US" altLang="zh-CN" sz="1400">
                <a:solidFill>
                  <a:srgbClr val="BEBEBE"/>
                </a:solidFill>
              </a:rPr>
              <a:t>    </a:t>
            </a:r>
            <a:r>
              <a:rPr lang="zh-CN" altLang="en-US" sz="1400">
                <a:solidFill>
                  <a:srgbClr val="BEBEBE"/>
                </a:solidFill>
              </a:rPr>
              <a:t>机械工业出版社</a:t>
            </a:r>
            <a:endParaRPr lang="zh-CN" altLang="en-US" sz="1400">
              <a:solidFill>
                <a:srgbClr val="BEBEBE"/>
              </a:solidFill>
            </a:endParaRPr>
          </a:p>
        </p:txBody>
      </p:sp>
      <p:sp>
        <p:nvSpPr>
          <p:cNvPr id="15" name="副标题 2"/>
          <p:cNvSpPr>
            <a:spLocks noGrp="1"/>
          </p:cNvSpPr>
          <p:nvPr>
            <p:custDataLst>
              <p:tags r:id="rId2"/>
            </p:custDataLst>
          </p:nvPr>
        </p:nvSpPr>
        <p:spPr>
          <a:xfrm>
            <a:off x="9103360" y="6446520"/>
            <a:ext cx="3028950" cy="344170"/>
          </a:xfrm>
          <a:prstGeom prst="rect">
            <a:avLst/>
          </a:prstGeom>
        </p:spPr>
        <p:txBody>
          <a:bodyPr vert="horz" lIns="90000" tIns="46800" rIns="90000" bIns="46800"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a:solidFill>
                  <a:schemeClr val="bg1">
                    <a:lumMod val="85000"/>
                  </a:schemeClr>
                </a:solidFill>
              </a:rPr>
              <a:t>课件下载：</a:t>
            </a:r>
            <a:r>
              <a:rPr lang="en-US" altLang="zh-CN" sz="1400">
                <a:solidFill>
                  <a:schemeClr val="bg1">
                    <a:lumMod val="85000"/>
                  </a:schemeClr>
                </a:solidFill>
              </a:rPr>
              <a:t>www.xiihoo.com</a:t>
            </a:r>
            <a:endParaRPr lang="en-US" altLang="zh-CN" sz="1400">
              <a:solidFill>
                <a:schemeClr val="bg1">
                  <a:lumMod val="85000"/>
                </a:schemeClr>
              </a:solidFill>
            </a:endParaRPr>
          </a:p>
        </p:txBody>
      </p:sp>
      <p:sp>
        <p:nvSpPr>
          <p:cNvPr id="29" name="文本框 28"/>
          <p:cNvSpPr txBox="1"/>
          <p:nvPr/>
        </p:nvSpPr>
        <p:spPr>
          <a:xfrm>
            <a:off x="213360" y="6465570"/>
            <a:ext cx="924560" cy="306705"/>
          </a:xfrm>
          <a:prstGeom prst="rect">
            <a:avLst/>
          </a:prstGeom>
          <a:noFill/>
        </p:spPr>
        <p:txBody>
          <a:bodyPr wrap="square" rtlCol="0">
            <a:spAutoFit/>
          </a:bodyPr>
          <a:p>
            <a:pPr algn="l"/>
            <a:r>
              <a:rPr lang="en-US" altLang="zh-CN" sz="1400" spc="200">
                <a:solidFill>
                  <a:schemeClr val="bg1">
                    <a:lumMod val="85000"/>
                  </a:schemeClr>
                </a:solidFill>
                <a:latin typeface="Arial" panose="020B0604020202020204" pitchFamily="34" charset="0"/>
                <a:ea typeface="微软雅黑" panose="020B0503020204020204" pitchFamily="34" charset="-122"/>
              </a:rPr>
              <a:t>1</a:t>
            </a:r>
            <a:r>
              <a:rPr lang="zh-CN" altLang="en-US" sz="1400" spc="200">
                <a:solidFill>
                  <a:schemeClr val="bg1">
                    <a:lumMod val="85000"/>
                  </a:schemeClr>
                </a:solidFill>
                <a:latin typeface="Arial" panose="020B0604020202020204" pitchFamily="34" charset="0"/>
                <a:ea typeface="微软雅黑" panose="020B0503020204020204" pitchFamily="34" charset="-122"/>
              </a:rPr>
              <a:t>/</a:t>
            </a:r>
            <a:r>
              <a:rPr lang="en-US" altLang="zh-CN" sz="1400" spc="200">
                <a:solidFill>
                  <a:schemeClr val="bg1">
                    <a:lumMod val="85000"/>
                  </a:schemeClr>
                </a:solidFill>
                <a:latin typeface="Arial" panose="020B0604020202020204" pitchFamily="34" charset="0"/>
                <a:ea typeface="微软雅黑" panose="020B0503020204020204" pitchFamily="34" charset="-122"/>
                <a:sym typeface="+mn-ea"/>
              </a:rPr>
              <a:t>56</a:t>
            </a:r>
            <a:endParaRPr lang="en-US" altLang="zh-CN" sz="1400" spc="200">
              <a:solidFill>
                <a:schemeClr val="bg1">
                  <a:lumMod val="85000"/>
                </a:schemeClr>
              </a:solidFill>
              <a:latin typeface="Arial" panose="020B0604020202020204" pitchFamily="34" charset="0"/>
              <a:ea typeface="微软雅黑" panose="020B0503020204020204" pitchFamily="34" charset="-122"/>
            </a:endParaRPr>
          </a:p>
        </p:txBody>
      </p:sp>
      <p:sp>
        <p:nvSpPr>
          <p:cNvPr id="3" name="标题 2"/>
          <p:cNvSpPr>
            <a:spLocks noGrp="1"/>
          </p:cNvSpPr>
          <p:nvPr>
            <p:ph type="ctrTitle"/>
            <p:custDataLst>
              <p:tags r:id="rId3"/>
            </p:custDataLst>
          </p:nvPr>
        </p:nvSpPr>
        <p:spPr>
          <a:xfrm>
            <a:off x="232410" y="597535"/>
            <a:ext cx="3545840" cy="496570"/>
          </a:xfrm>
        </p:spPr>
        <p:txBody>
          <a:bodyPr>
            <a:noAutofit/>
          </a:bodyPr>
          <a:p>
            <a:pPr algn="l"/>
            <a:r>
              <a:rPr lang="zh-CN" altLang="en-US" sz="2000">
                <a:solidFill>
                  <a:srgbClr val="9CC2F0"/>
                </a:solidFill>
              </a:rPr>
              <a:t>本书内容安排</a:t>
            </a:r>
            <a:endParaRPr lang="zh-CN" altLang="en-US" sz="2000">
              <a:solidFill>
                <a:srgbClr val="9CC2F0"/>
              </a:solidFill>
            </a:endParaRPr>
          </a:p>
        </p:txBody>
      </p:sp>
      <p:sp>
        <p:nvSpPr>
          <p:cNvPr id="6" name="文本框 5"/>
          <p:cNvSpPr txBox="1"/>
          <p:nvPr/>
        </p:nvSpPr>
        <p:spPr>
          <a:xfrm>
            <a:off x="746760" y="1608455"/>
            <a:ext cx="2267585" cy="1938020"/>
          </a:xfrm>
          <a:prstGeom prst="rect">
            <a:avLst/>
          </a:prstGeom>
          <a:solidFill>
            <a:schemeClr val="tx1">
              <a:lumMod val="95000"/>
              <a:lumOff val="5000"/>
            </a:schemeClr>
          </a:solidFill>
          <a:ln w="6350">
            <a:solidFill>
              <a:schemeClr val="bg1">
                <a:lumMod val="50000"/>
              </a:schemeClr>
            </a:solidFill>
            <a:prstDash val="solid"/>
          </a:ln>
        </p:spPr>
        <p:txBody>
          <a:bodyPr wrap="none" rtlCol="0">
            <a:spAutoFit/>
          </a:bodyPr>
          <a:p>
            <a:pPr algn="l">
              <a:lnSpc>
                <a:spcPct val="200000"/>
              </a:lnSpc>
            </a:pPr>
            <a:r>
              <a:rPr lang="zh-CN" altLang="en-US">
                <a:solidFill>
                  <a:srgbClr val="FFFF00"/>
                </a:solidFill>
              </a:rPr>
              <a:t>一、编程基础篇</a:t>
            </a:r>
            <a:endParaRPr lang="zh-CN" altLang="en-US">
              <a:solidFill>
                <a:srgbClr val="FFFF00"/>
              </a:solidFill>
            </a:endParaRPr>
          </a:p>
          <a:p>
            <a:pPr algn="l">
              <a:lnSpc>
                <a:spcPct val="200000"/>
              </a:lnSpc>
            </a:pPr>
            <a:r>
              <a:rPr lang="zh-CN" altLang="en-US" sz="1400">
                <a:solidFill>
                  <a:schemeClr val="bg1"/>
                </a:solidFill>
              </a:rPr>
              <a:t>第</a:t>
            </a:r>
            <a:r>
              <a:rPr lang="en-US" altLang="zh-CN" sz="1400">
                <a:solidFill>
                  <a:schemeClr val="bg1"/>
                </a:solidFill>
              </a:rPr>
              <a:t>1</a:t>
            </a:r>
            <a:r>
              <a:rPr lang="zh-CN" altLang="en-US" sz="1400">
                <a:solidFill>
                  <a:schemeClr val="bg1"/>
                </a:solidFill>
              </a:rPr>
              <a:t>章：</a:t>
            </a:r>
            <a:r>
              <a:rPr lang="en-US" altLang="zh-CN" sz="1400">
                <a:solidFill>
                  <a:schemeClr val="bg1"/>
                </a:solidFill>
              </a:rPr>
              <a:t>ROS入门必备知识</a:t>
            </a:r>
            <a:endParaRPr lang="en-US" altLang="zh-CN" sz="1400">
              <a:solidFill>
                <a:srgbClr val="9CC2F0"/>
              </a:solidFill>
            </a:endParaRPr>
          </a:p>
          <a:p>
            <a:pPr algn="l">
              <a:lnSpc>
                <a:spcPct val="200000"/>
              </a:lnSpc>
            </a:pPr>
            <a:r>
              <a:rPr lang="zh-CN" altLang="en-US" sz="1400">
                <a:solidFill>
                  <a:schemeClr val="bg1"/>
                </a:solidFill>
              </a:rPr>
              <a:t>第</a:t>
            </a:r>
            <a:r>
              <a:rPr lang="en-US" altLang="zh-CN" sz="1400">
                <a:solidFill>
                  <a:schemeClr val="bg1"/>
                </a:solidFill>
              </a:rPr>
              <a:t>2</a:t>
            </a:r>
            <a:r>
              <a:rPr lang="zh-CN" altLang="en-US" sz="1400">
                <a:solidFill>
                  <a:schemeClr val="bg1"/>
                </a:solidFill>
              </a:rPr>
              <a:t>章：C++编程范式</a:t>
            </a:r>
            <a:endParaRPr lang="zh-CN" altLang="en-US" sz="1400">
              <a:solidFill>
                <a:schemeClr val="bg1"/>
              </a:solidFill>
            </a:endParaRPr>
          </a:p>
          <a:p>
            <a:pPr algn="l">
              <a:lnSpc>
                <a:spcPct val="200000"/>
              </a:lnSpc>
            </a:pPr>
            <a:r>
              <a:rPr lang="zh-CN" altLang="en-US" sz="1400">
                <a:solidFill>
                  <a:schemeClr val="bg1"/>
                </a:solidFill>
              </a:rPr>
              <a:t>第</a:t>
            </a:r>
            <a:r>
              <a:rPr lang="en-US" altLang="zh-CN" sz="1400">
                <a:solidFill>
                  <a:schemeClr val="bg1"/>
                </a:solidFill>
              </a:rPr>
              <a:t>3</a:t>
            </a:r>
            <a:r>
              <a:rPr lang="zh-CN" altLang="en-US" sz="1400">
                <a:solidFill>
                  <a:schemeClr val="bg1"/>
                </a:solidFill>
              </a:rPr>
              <a:t>章：OpenCV图像处理</a:t>
            </a:r>
            <a:endParaRPr lang="zh-CN" altLang="en-US" sz="1400">
              <a:solidFill>
                <a:schemeClr val="bg1"/>
              </a:solidFill>
            </a:endParaRPr>
          </a:p>
        </p:txBody>
      </p:sp>
      <p:sp>
        <p:nvSpPr>
          <p:cNvPr id="10" name="文本框 9"/>
          <p:cNvSpPr txBox="1"/>
          <p:nvPr/>
        </p:nvSpPr>
        <p:spPr>
          <a:xfrm>
            <a:off x="3479165" y="1608455"/>
            <a:ext cx="1882140" cy="1938020"/>
          </a:xfrm>
          <a:prstGeom prst="rect">
            <a:avLst/>
          </a:prstGeom>
          <a:solidFill>
            <a:schemeClr val="tx1">
              <a:lumMod val="95000"/>
              <a:lumOff val="5000"/>
            </a:schemeClr>
          </a:solidFill>
          <a:ln w="6350">
            <a:solidFill>
              <a:schemeClr val="bg1">
                <a:lumMod val="50000"/>
              </a:schemeClr>
            </a:solidFill>
            <a:prstDash val="solid"/>
          </a:ln>
        </p:spPr>
        <p:txBody>
          <a:bodyPr wrap="none" rtlCol="0">
            <a:spAutoFit/>
          </a:bodyPr>
          <a:p>
            <a:pPr algn="l">
              <a:lnSpc>
                <a:spcPct val="200000"/>
              </a:lnSpc>
            </a:pPr>
            <a:r>
              <a:rPr lang="zh-CN" altLang="en-US">
                <a:solidFill>
                  <a:srgbClr val="FFFF00"/>
                </a:solidFill>
              </a:rPr>
              <a:t>二、硬件基础篇</a:t>
            </a:r>
            <a:endParaRPr lang="zh-CN" altLang="en-US">
              <a:solidFill>
                <a:srgbClr val="FFFF00"/>
              </a:solidFill>
            </a:endParaRPr>
          </a:p>
          <a:p>
            <a:pPr algn="l">
              <a:lnSpc>
                <a:spcPct val="200000"/>
              </a:lnSpc>
            </a:pPr>
            <a:r>
              <a:rPr lang="zh-CN" altLang="en-US" sz="1400">
                <a:solidFill>
                  <a:schemeClr val="bg1"/>
                </a:solidFill>
              </a:rPr>
              <a:t>第</a:t>
            </a:r>
            <a:r>
              <a:rPr lang="en-US" altLang="zh-CN" sz="1400">
                <a:solidFill>
                  <a:schemeClr val="bg1"/>
                </a:solidFill>
              </a:rPr>
              <a:t>4</a:t>
            </a:r>
            <a:r>
              <a:rPr lang="zh-CN" altLang="en-US" sz="1400">
                <a:solidFill>
                  <a:schemeClr val="bg1"/>
                </a:solidFill>
              </a:rPr>
              <a:t>章：</a:t>
            </a:r>
            <a:r>
              <a:rPr lang="en-US" altLang="zh-CN" sz="1400">
                <a:solidFill>
                  <a:schemeClr val="bg1"/>
                </a:solidFill>
              </a:rPr>
              <a:t>机器人传感器</a:t>
            </a:r>
            <a:endParaRPr lang="en-US" altLang="zh-CN" sz="1400">
              <a:solidFill>
                <a:schemeClr val="bg1"/>
              </a:solidFill>
            </a:endParaRPr>
          </a:p>
          <a:p>
            <a:pPr algn="l">
              <a:lnSpc>
                <a:spcPct val="200000"/>
              </a:lnSpc>
            </a:pPr>
            <a:r>
              <a:rPr lang="zh-CN" altLang="en-US" sz="1400">
                <a:solidFill>
                  <a:schemeClr val="bg1"/>
                </a:solidFill>
              </a:rPr>
              <a:t>第</a:t>
            </a:r>
            <a:r>
              <a:rPr lang="en-US" altLang="zh-CN" sz="1400">
                <a:solidFill>
                  <a:schemeClr val="bg1"/>
                </a:solidFill>
              </a:rPr>
              <a:t>5</a:t>
            </a:r>
            <a:r>
              <a:rPr lang="zh-CN" altLang="en-US" sz="1400">
                <a:solidFill>
                  <a:schemeClr val="bg1"/>
                </a:solidFill>
              </a:rPr>
              <a:t>章：机器人主机</a:t>
            </a:r>
            <a:endParaRPr lang="zh-CN" altLang="en-US" sz="1400">
              <a:solidFill>
                <a:schemeClr val="bg1"/>
              </a:solidFill>
            </a:endParaRPr>
          </a:p>
          <a:p>
            <a:pPr algn="l">
              <a:lnSpc>
                <a:spcPct val="200000"/>
              </a:lnSpc>
            </a:pPr>
            <a:r>
              <a:rPr lang="zh-CN" altLang="en-US" sz="1400">
                <a:solidFill>
                  <a:schemeClr val="bg1"/>
                </a:solidFill>
              </a:rPr>
              <a:t>第</a:t>
            </a:r>
            <a:r>
              <a:rPr lang="en-US" altLang="zh-CN" sz="1400">
                <a:solidFill>
                  <a:schemeClr val="bg1"/>
                </a:solidFill>
              </a:rPr>
              <a:t>6</a:t>
            </a:r>
            <a:r>
              <a:rPr lang="zh-CN" altLang="en-US" sz="1400">
                <a:solidFill>
                  <a:schemeClr val="bg1"/>
                </a:solidFill>
              </a:rPr>
              <a:t>章：机器人底盘</a:t>
            </a:r>
            <a:endParaRPr lang="zh-CN" altLang="en-US" sz="1400">
              <a:solidFill>
                <a:schemeClr val="bg1"/>
              </a:solidFill>
            </a:endParaRPr>
          </a:p>
        </p:txBody>
      </p:sp>
      <p:sp>
        <p:nvSpPr>
          <p:cNvPr id="4" name="文本框 3"/>
          <p:cNvSpPr txBox="1"/>
          <p:nvPr/>
        </p:nvSpPr>
        <p:spPr>
          <a:xfrm>
            <a:off x="5826125" y="1608455"/>
            <a:ext cx="2366645" cy="2368550"/>
          </a:xfrm>
          <a:prstGeom prst="rect">
            <a:avLst/>
          </a:prstGeom>
          <a:solidFill>
            <a:schemeClr val="tx1">
              <a:lumMod val="95000"/>
              <a:lumOff val="5000"/>
            </a:schemeClr>
          </a:solidFill>
          <a:ln w="6350">
            <a:solidFill>
              <a:schemeClr val="bg1">
                <a:lumMod val="50000"/>
              </a:schemeClr>
            </a:solidFill>
            <a:prstDash val="solid"/>
          </a:ln>
        </p:spPr>
        <p:txBody>
          <a:bodyPr wrap="none" rtlCol="0">
            <a:spAutoFit/>
          </a:bodyPr>
          <a:p>
            <a:pPr algn="l">
              <a:lnSpc>
                <a:spcPct val="200000"/>
              </a:lnSpc>
            </a:pPr>
            <a:r>
              <a:rPr lang="zh-CN" altLang="en-US">
                <a:solidFill>
                  <a:srgbClr val="FFFF00"/>
                </a:solidFill>
              </a:rPr>
              <a:t>三、</a:t>
            </a:r>
            <a:r>
              <a:rPr lang="en-US" altLang="zh-CN">
                <a:solidFill>
                  <a:srgbClr val="FFFF00"/>
                </a:solidFill>
              </a:rPr>
              <a:t>SLAM</a:t>
            </a:r>
            <a:r>
              <a:rPr lang="zh-CN" altLang="en-US">
                <a:solidFill>
                  <a:srgbClr val="FFFF00"/>
                </a:solidFill>
              </a:rPr>
              <a:t>篇</a:t>
            </a:r>
            <a:endParaRPr lang="zh-CN" altLang="en-US">
              <a:solidFill>
                <a:srgbClr val="FFFF00"/>
              </a:solidFill>
            </a:endParaRPr>
          </a:p>
          <a:p>
            <a:pPr algn="l">
              <a:lnSpc>
                <a:spcPct val="200000"/>
              </a:lnSpc>
            </a:pPr>
            <a:r>
              <a:rPr lang="zh-CN" altLang="en-US" sz="1400">
                <a:solidFill>
                  <a:schemeClr val="bg1"/>
                </a:solidFill>
              </a:rPr>
              <a:t>第</a:t>
            </a:r>
            <a:r>
              <a:rPr lang="en-US" altLang="zh-CN" sz="1400">
                <a:solidFill>
                  <a:schemeClr val="bg1"/>
                </a:solidFill>
              </a:rPr>
              <a:t>7</a:t>
            </a:r>
            <a:r>
              <a:rPr lang="zh-CN" altLang="en-US" sz="1400">
                <a:solidFill>
                  <a:schemeClr val="bg1"/>
                </a:solidFill>
              </a:rPr>
              <a:t>章：</a:t>
            </a:r>
            <a:r>
              <a:rPr lang="en-US" altLang="zh-CN" sz="1400">
                <a:solidFill>
                  <a:schemeClr val="bg1"/>
                </a:solidFill>
              </a:rPr>
              <a:t>SLAM中的数学基础</a:t>
            </a:r>
            <a:endParaRPr lang="en-US" altLang="zh-CN" sz="1400">
              <a:solidFill>
                <a:schemeClr val="bg1"/>
              </a:solidFill>
            </a:endParaRPr>
          </a:p>
          <a:p>
            <a:pPr algn="l">
              <a:lnSpc>
                <a:spcPct val="200000"/>
              </a:lnSpc>
            </a:pPr>
            <a:r>
              <a:rPr lang="zh-CN" altLang="en-US" sz="1400">
                <a:solidFill>
                  <a:schemeClr val="bg1"/>
                </a:solidFill>
              </a:rPr>
              <a:t>第</a:t>
            </a:r>
            <a:r>
              <a:rPr lang="en-US" altLang="zh-CN" sz="1400">
                <a:solidFill>
                  <a:schemeClr val="bg1"/>
                </a:solidFill>
              </a:rPr>
              <a:t>8</a:t>
            </a:r>
            <a:r>
              <a:rPr lang="zh-CN" altLang="en-US" sz="1400">
                <a:solidFill>
                  <a:schemeClr val="bg1"/>
                </a:solidFill>
              </a:rPr>
              <a:t>章：激光SLAM系统</a:t>
            </a:r>
            <a:endParaRPr lang="zh-CN" altLang="en-US" sz="1400">
              <a:solidFill>
                <a:schemeClr val="bg1"/>
              </a:solidFill>
            </a:endParaRPr>
          </a:p>
          <a:p>
            <a:pPr algn="l">
              <a:lnSpc>
                <a:spcPct val="200000"/>
              </a:lnSpc>
            </a:pPr>
            <a:r>
              <a:rPr lang="zh-CN" altLang="en-US" sz="1400">
                <a:solidFill>
                  <a:schemeClr val="bg1"/>
                </a:solidFill>
              </a:rPr>
              <a:t>第</a:t>
            </a:r>
            <a:r>
              <a:rPr lang="en-US" altLang="zh-CN" sz="1400">
                <a:solidFill>
                  <a:schemeClr val="bg1"/>
                </a:solidFill>
              </a:rPr>
              <a:t>9</a:t>
            </a:r>
            <a:r>
              <a:rPr lang="zh-CN" altLang="en-US" sz="1400">
                <a:solidFill>
                  <a:schemeClr val="bg1"/>
                </a:solidFill>
              </a:rPr>
              <a:t>章：视觉SLAM系统</a:t>
            </a:r>
            <a:endParaRPr lang="zh-CN" altLang="en-US" sz="1400">
              <a:solidFill>
                <a:schemeClr val="bg1"/>
              </a:solidFill>
            </a:endParaRPr>
          </a:p>
          <a:p>
            <a:pPr algn="l">
              <a:lnSpc>
                <a:spcPct val="200000"/>
              </a:lnSpc>
            </a:pPr>
            <a:r>
              <a:rPr lang="zh-CN" altLang="en-US" sz="1400">
                <a:solidFill>
                  <a:schemeClr val="bg1"/>
                </a:solidFill>
              </a:rPr>
              <a:t>第</a:t>
            </a:r>
            <a:r>
              <a:rPr lang="en-US" altLang="zh-CN" sz="1400">
                <a:solidFill>
                  <a:schemeClr val="bg1"/>
                </a:solidFill>
              </a:rPr>
              <a:t>10</a:t>
            </a:r>
            <a:r>
              <a:rPr lang="zh-CN" altLang="en-US" sz="1400">
                <a:solidFill>
                  <a:schemeClr val="bg1"/>
                </a:solidFill>
              </a:rPr>
              <a:t>章：其他SLAM系统</a:t>
            </a:r>
            <a:endParaRPr lang="zh-CN" altLang="en-US" sz="1400">
              <a:solidFill>
                <a:schemeClr val="bg1"/>
              </a:solidFill>
            </a:endParaRPr>
          </a:p>
        </p:txBody>
      </p:sp>
      <p:sp>
        <p:nvSpPr>
          <p:cNvPr id="12" name="文本框 11"/>
          <p:cNvSpPr txBox="1"/>
          <p:nvPr/>
        </p:nvSpPr>
        <p:spPr>
          <a:xfrm>
            <a:off x="8657590" y="1608455"/>
            <a:ext cx="2999105" cy="1938020"/>
          </a:xfrm>
          <a:prstGeom prst="rect">
            <a:avLst/>
          </a:prstGeom>
          <a:solidFill>
            <a:schemeClr val="tx1">
              <a:lumMod val="95000"/>
              <a:lumOff val="5000"/>
            </a:schemeClr>
          </a:solidFill>
          <a:ln w="6350">
            <a:solidFill>
              <a:schemeClr val="bg1">
                <a:lumMod val="50000"/>
              </a:schemeClr>
            </a:solidFill>
            <a:prstDash val="solid"/>
          </a:ln>
        </p:spPr>
        <p:txBody>
          <a:bodyPr wrap="none" rtlCol="0">
            <a:spAutoFit/>
          </a:bodyPr>
          <a:p>
            <a:pPr algn="l">
              <a:lnSpc>
                <a:spcPct val="200000"/>
              </a:lnSpc>
            </a:pPr>
            <a:r>
              <a:rPr lang="zh-CN" altLang="en-US">
                <a:solidFill>
                  <a:srgbClr val="FFFF00"/>
                </a:solidFill>
              </a:rPr>
              <a:t>四、自主导航篇</a:t>
            </a:r>
            <a:endParaRPr lang="zh-CN" altLang="en-US">
              <a:solidFill>
                <a:srgbClr val="FFFF00"/>
              </a:solidFill>
            </a:endParaRPr>
          </a:p>
          <a:p>
            <a:pPr algn="l">
              <a:lnSpc>
                <a:spcPct val="200000"/>
              </a:lnSpc>
            </a:pPr>
            <a:r>
              <a:rPr lang="zh-CN" altLang="en-US" sz="1400">
                <a:solidFill>
                  <a:schemeClr val="bg1"/>
                </a:solidFill>
              </a:rPr>
              <a:t>第</a:t>
            </a:r>
            <a:r>
              <a:rPr lang="en-US" altLang="zh-CN" sz="1400">
                <a:solidFill>
                  <a:schemeClr val="bg1"/>
                </a:solidFill>
              </a:rPr>
              <a:t>11</a:t>
            </a:r>
            <a:r>
              <a:rPr lang="zh-CN" altLang="en-US" sz="1400">
                <a:solidFill>
                  <a:schemeClr val="bg1"/>
                </a:solidFill>
              </a:rPr>
              <a:t>章：自主导航中的数学基础</a:t>
            </a:r>
            <a:endParaRPr lang="zh-CN" altLang="en-US" sz="1400">
              <a:solidFill>
                <a:schemeClr val="bg1"/>
              </a:solidFill>
            </a:endParaRPr>
          </a:p>
          <a:p>
            <a:pPr algn="l">
              <a:lnSpc>
                <a:spcPct val="200000"/>
              </a:lnSpc>
            </a:pPr>
            <a:r>
              <a:rPr lang="zh-CN" altLang="en-US" sz="1400">
                <a:solidFill>
                  <a:schemeClr val="bg1"/>
                </a:solidFill>
              </a:rPr>
              <a:t>第</a:t>
            </a:r>
            <a:r>
              <a:rPr lang="en-US" altLang="zh-CN" sz="1400">
                <a:solidFill>
                  <a:schemeClr val="bg1"/>
                </a:solidFill>
              </a:rPr>
              <a:t>12</a:t>
            </a:r>
            <a:r>
              <a:rPr lang="zh-CN" altLang="en-US" sz="1400">
                <a:solidFill>
                  <a:schemeClr val="bg1"/>
                </a:solidFill>
              </a:rPr>
              <a:t>章：典型自主导航系统</a:t>
            </a:r>
            <a:endParaRPr lang="zh-CN" altLang="en-US" sz="1400">
              <a:solidFill>
                <a:schemeClr val="bg1"/>
              </a:solidFill>
            </a:endParaRPr>
          </a:p>
          <a:p>
            <a:pPr algn="l">
              <a:lnSpc>
                <a:spcPct val="200000"/>
              </a:lnSpc>
            </a:pPr>
            <a:r>
              <a:rPr lang="zh-CN" altLang="en-US" sz="1400">
                <a:solidFill>
                  <a:schemeClr val="bg1"/>
                </a:solidFill>
              </a:rPr>
              <a:t>第</a:t>
            </a:r>
            <a:r>
              <a:rPr lang="en-US" altLang="zh-CN" sz="1400">
                <a:solidFill>
                  <a:schemeClr val="bg1"/>
                </a:solidFill>
              </a:rPr>
              <a:t>13</a:t>
            </a:r>
            <a:r>
              <a:rPr lang="zh-CN" altLang="en-US" sz="1400">
                <a:solidFill>
                  <a:schemeClr val="bg1"/>
                </a:solidFill>
              </a:rPr>
              <a:t>章：机器人SLAM导航综合实战</a:t>
            </a:r>
            <a:endParaRPr lang="zh-CN" altLang="en-US" sz="1400">
              <a:solidFill>
                <a:schemeClr val="bg1"/>
              </a:solidFill>
            </a:endParaRPr>
          </a:p>
        </p:txBody>
      </p:sp>
      <p:sp>
        <p:nvSpPr>
          <p:cNvPr id="5" name="矩形 4"/>
          <p:cNvSpPr/>
          <p:nvPr/>
        </p:nvSpPr>
        <p:spPr>
          <a:xfrm>
            <a:off x="3272790" y="3126105"/>
            <a:ext cx="2248535" cy="377825"/>
          </a:xfrm>
          <a:prstGeom prst="rect">
            <a:avLst/>
          </a:prstGeom>
          <a:noFill/>
          <a:ln w="1905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 name="文本框 1"/>
          <p:cNvSpPr txBox="1"/>
          <p:nvPr>
            <p:custDataLst>
              <p:tags r:id="rId4"/>
            </p:custDataLst>
          </p:nvPr>
        </p:nvSpPr>
        <p:spPr>
          <a:xfrm>
            <a:off x="6555740" y="99695"/>
            <a:ext cx="5419090" cy="306705"/>
          </a:xfrm>
          <a:prstGeom prst="rect">
            <a:avLst/>
          </a:prstGeom>
          <a:noFill/>
        </p:spPr>
        <p:txBody>
          <a:bodyPr wrap="square" rtlCol="0">
            <a:spAutoFit/>
          </a:bodyPr>
          <a:p>
            <a:pPr algn="r"/>
            <a:r>
              <a:rPr lang="zh-CN" altLang="en-US" sz="1400">
                <a:solidFill>
                  <a:srgbClr val="FF0000"/>
                </a:solidFill>
              </a:rPr>
              <a:t>（第</a:t>
            </a:r>
            <a:r>
              <a:rPr lang="en-US" altLang="zh-CN" sz="1400">
                <a:solidFill>
                  <a:srgbClr val="FF0000"/>
                </a:solidFill>
              </a:rPr>
              <a:t>1</a:t>
            </a:r>
            <a:r>
              <a:rPr lang="zh-CN" altLang="en-US" sz="1400">
                <a:solidFill>
                  <a:srgbClr val="FF0000"/>
                </a:solidFill>
              </a:rPr>
              <a:t>季）</a:t>
            </a:r>
            <a:r>
              <a:rPr lang="zh-CN" altLang="en-US" sz="1400">
                <a:solidFill>
                  <a:schemeClr val="bg1"/>
                </a:solidFill>
              </a:rPr>
              <a:t>第</a:t>
            </a:r>
            <a:r>
              <a:rPr lang="en-US" altLang="zh-CN" sz="1400">
                <a:solidFill>
                  <a:schemeClr val="bg1"/>
                </a:solidFill>
              </a:rPr>
              <a:t>6</a:t>
            </a:r>
            <a:r>
              <a:rPr lang="zh-CN" altLang="en-US" sz="1400">
                <a:solidFill>
                  <a:schemeClr val="bg1"/>
                </a:solidFill>
              </a:rPr>
              <a:t>章：机器人底盘</a:t>
            </a:r>
            <a:endParaRPr lang="zh-CN" altLang="en-US" sz="1400">
              <a:solidFill>
                <a:schemeClr val="bg1"/>
              </a:solidFill>
            </a:endParaRPr>
          </a:p>
        </p:txBody>
      </p:sp>
    </p:spTree>
    <p:custDataLst>
      <p:tags r:id="rId5"/>
    </p:custDataLst>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1" name="文本框 10"/>
          <p:cNvSpPr txBox="1"/>
          <p:nvPr/>
        </p:nvSpPr>
        <p:spPr>
          <a:xfrm>
            <a:off x="98425" y="99695"/>
            <a:ext cx="5629275" cy="306705"/>
          </a:xfrm>
          <a:prstGeom prst="rect">
            <a:avLst/>
          </a:prstGeom>
          <a:noFill/>
        </p:spPr>
        <p:txBody>
          <a:bodyPr wrap="square" rtlCol="0">
            <a:spAutoFit/>
          </a:bodyPr>
          <a:p>
            <a:pPr algn="ctr"/>
            <a:r>
              <a:rPr lang="zh-CN" altLang="en-US" sz="1400">
                <a:solidFill>
                  <a:srgbClr val="BEBEBE"/>
                </a:solidFill>
              </a:rPr>
              <a:t>《机器人</a:t>
            </a:r>
            <a:r>
              <a:rPr lang="en-US" altLang="zh-CN" sz="1400">
                <a:solidFill>
                  <a:srgbClr val="BEBEBE"/>
                </a:solidFill>
              </a:rPr>
              <a:t>SLAM</a:t>
            </a:r>
            <a:r>
              <a:rPr lang="zh-CN" altLang="en-US" sz="1400">
                <a:solidFill>
                  <a:srgbClr val="BEBEBE"/>
                </a:solidFill>
              </a:rPr>
              <a:t>导航：核心技术与实战》</a:t>
            </a:r>
            <a:r>
              <a:rPr lang="en-US" altLang="zh-CN" sz="1400">
                <a:solidFill>
                  <a:srgbClr val="BEBEBE"/>
                </a:solidFill>
              </a:rPr>
              <a:t>    </a:t>
            </a:r>
            <a:r>
              <a:rPr lang="zh-CN" altLang="en-US" sz="1400">
                <a:solidFill>
                  <a:srgbClr val="BEBEBE"/>
                </a:solidFill>
              </a:rPr>
              <a:t>张虎</a:t>
            </a:r>
            <a:r>
              <a:rPr lang="en-US" altLang="zh-CN" sz="1400">
                <a:solidFill>
                  <a:srgbClr val="BEBEBE"/>
                </a:solidFill>
              </a:rPr>
              <a:t> </a:t>
            </a:r>
            <a:r>
              <a:rPr lang="zh-CN" altLang="en-US" sz="1400">
                <a:solidFill>
                  <a:srgbClr val="BEBEBE"/>
                </a:solidFill>
              </a:rPr>
              <a:t>著</a:t>
            </a:r>
            <a:r>
              <a:rPr lang="en-US" altLang="zh-CN" sz="1400">
                <a:solidFill>
                  <a:srgbClr val="BEBEBE"/>
                </a:solidFill>
              </a:rPr>
              <a:t>    </a:t>
            </a:r>
            <a:r>
              <a:rPr lang="zh-CN" altLang="en-US" sz="1400">
                <a:solidFill>
                  <a:srgbClr val="BEBEBE"/>
                </a:solidFill>
              </a:rPr>
              <a:t>机械工业出版社</a:t>
            </a:r>
            <a:endParaRPr lang="zh-CN" altLang="en-US" sz="1400">
              <a:solidFill>
                <a:srgbClr val="BEBEBE"/>
              </a:solidFill>
            </a:endParaRPr>
          </a:p>
        </p:txBody>
      </p:sp>
      <p:sp>
        <p:nvSpPr>
          <p:cNvPr id="15" name="副标题 2"/>
          <p:cNvSpPr>
            <a:spLocks noGrp="1"/>
          </p:cNvSpPr>
          <p:nvPr>
            <p:custDataLst>
              <p:tags r:id="rId2"/>
            </p:custDataLst>
          </p:nvPr>
        </p:nvSpPr>
        <p:spPr>
          <a:xfrm>
            <a:off x="9103360" y="6446520"/>
            <a:ext cx="3028950" cy="344170"/>
          </a:xfrm>
          <a:prstGeom prst="rect">
            <a:avLst/>
          </a:prstGeom>
        </p:spPr>
        <p:txBody>
          <a:bodyPr vert="horz" lIns="90000" tIns="46800" rIns="90000" bIns="46800"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a:solidFill>
                  <a:schemeClr val="bg1">
                    <a:lumMod val="85000"/>
                  </a:schemeClr>
                </a:solidFill>
              </a:rPr>
              <a:t>课件下载：</a:t>
            </a:r>
            <a:r>
              <a:rPr lang="en-US" altLang="zh-CN" sz="1400">
                <a:solidFill>
                  <a:schemeClr val="bg1">
                    <a:lumMod val="85000"/>
                  </a:schemeClr>
                </a:solidFill>
              </a:rPr>
              <a:t>www.xiihoo.com</a:t>
            </a:r>
            <a:endParaRPr lang="en-US" altLang="zh-CN" sz="1400">
              <a:solidFill>
                <a:schemeClr val="bg1">
                  <a:lumMod val="85000"/>
                </a:schemeClr>
              </a:solidFill>
            </a:endParaRPr>
          </a:p>
        </p:txBody>
      </p:sp>
      <p:sp>
        <p:nvSpPr>
          <p:cNvPr id="13" name="文本框 12"/>
          <p:cNvSpPr txBox="1"/>
          <p:nvPr>
            <p:custDataLst>
              <p:tags r:id="rId3"/>
            </p:custDataLst>
          </p:nvPr>
        </p:nvSpPr>
        <p:spPr>
          <a:xfrm>
            <a:off x="213360" y="6465570"/>
            <a:ext cx="924560" cy="306705"/>
          </a:xfrm>
          <a:prstGeom prst="rect">
            <a:avLst/>
          </a:prstGeom>
          <a:noFill/>
        </p:spPr>
        <p:txBody>
          <a:bodyPr wrap="square" rtlCol="0">
            <a:spAutoFit/>
          </a:bodyPr>
          <a:p>
            <a:pPr algn="l"/>
            <a:r>
              <a:rPr lang="en-US" altLang="zh-CN" sz="1400" spc="200">
                <a:solidFill>
                  <a:schemeClr val="bg1">
                    <a:lumMod val="85000"/>
                  </a:schemeClr>
                </a:solidFill>
                <a:latin typeface="Arial" panose="020B0604020202020204" pitchFamily="34" charset="0"/>
                <a:ea typeface="微软雅黑" panose="020B0503020204020204" pitchFamily="34" charset="-122"/>
              </a:rPr>
              <a:t>19</a:t>
            </a:r>
            <a:r>
              <a:rPr lang="zh-CN" altLang="en-US" sz="1400" spc="200">
                <a:solidFill>
                  <a:schemeClr val="bg1">
                    <a:lumMod val="85000"/>
                  </a:schemeClr>
                </a:solidFill>
                <a:latin typeface="Arial" panose="020B0604020202020204" pitchFamily="34" charset="0"/>
                <a:ea typeface="微软雅黑" panose="020B0503020204020204" pitchFamily="34" charset="-122"/>
              </a:rPr>
              <a:t>/</a:t>
            </a:r>
            <a:r>
              <a:rPr lang="en-US" altLang="zh-CN" sz="1400" spc="200">
                <a:solidFill>
                  <a:schemeClr val="bg1">
                    <a:lumMod val="85000"/>
                  </a:schemeClr>
                </a:solidFill>
                <a:latin typeface="Arial" panose="020B0604020202020204" pitchFamily="34" charset="0"/>
                <a:ea typeface="微软雅黑" panose="020B0503020204020204" pitchFamily="34" charset="-122"/>
                <a:sym typeface="+mn-ea"/>
              </a:rPr>
              <a:t>56</a:t>
            </a:r>
            <a:endParaRPr lang="en-US" sz="1400" spc="200">
              <a:solidFill>
                <a:schemeClr val="bg1">
                  <a:lumMod val="85000"/>
                </a:schemeClr>
              </a:solidFill>
              <a:latin typeface="Arial" panose="020B0604020202020204" pitchFamily="34" charset="0"/>
              <a:ea typeface="微软雅黑" panose="020B0503020204020204" pitchFamily="34" charset="-122"/>
            </a:endParaRPr>
          </a:p>
        </p:txBody>
      </p:sp>
      <p:sp>
        <p:nvSpPr>
          <p:cNvPr id="2" name="标题 1"/>
          <p:cNvSpPr>
            <a:spLocks noGrp="1"/>
          </p:cNvSpPr>
          <p:nvPr>
            <p:ph type="ctrTitle"/>
            <p:custDataLst>
              <p:tags r:id="rId4"/>
            </p:custDataLst>
          </p:nvPr>
        </p:nvSpPr>
        <p:spPr>
          <a:xfrm>
            <a:off x="232410" y="597535"/>
            <a:ext cx="3545840" cy="496570"/>
          </a:xfrm>
        </p:spPr>
        <p:txBody>
          <a:bodyPr>
            <a:noAutofit/>
          </a:bodyPr>
          <a:p>
            <a:pPr algn="l"/>
            <a:r>
              <a:rPr lang="en-US" altLang="zh-CN" sz="2000">
                <a:solidFill>
                  <a:schemeClr val="accent1">
                    <a:lumMod val="60000"/>
                    <a:lumOff val="40000"/>
                  </a:schemeClr>
                </a:solidFill>
                <a:sym typeface="+mn-ea"/>
              </a:rPr>
              <a:t>6</a:t>
            </a:r>
            <a:r>
              <a:rPr lang="zh-CN" altLang="en-US" sz="2000">
                <a:solidFill>
                  <a:schemeClr val="accent1">
                    <a:lumMod val="60000"/>
                    <a:lumOff val="40000"/>
                  </a:schemeClr>
                </a:solidFill>
                <a:sym typeface="+mn-ea"/>
              </a:rPr>
              <a:t>.1 </a:t>
            </a:r>
            <a:r>
              <a:rPr lang="zh-CN" altLang="en-US" sz="2000">
                <a:solidFill>
                  <a:srgbClr val="9CC2F0"/>
                </a:solidFill>
                <a:sym typeface="+mn-ea"/>
              </a:rPr>
              <a:t>底盘运动学模型</a:t>
            </a:r>
            <a:endParaRPr lang="zh-CN" altLang="en-US" sz="2000">
              <a:solidFill>
                <a:srgbClr val="9CC2F0"/>
              </a:solidFill>
            </a:endParaRPr>
          </a:p>
        </p:txBody>
      </p:sp>
      <p:sp>
        <p:nvSpPr>
          <p:cNvPr id="28" name="文本框 27"/>
          <p:cNvSpPr txBox="1"/>
          <p:nvPr>
            <p:custDataLst>
              <p:tags r:id="rId5"/>
            </p:custDataLst>
          </p:nvPr>
        </p:nvSpPr>
        <p:spPr>
          <a:xfrm>
            <a:off x="6555740" y="99695"/>
            <a:ext cx="5419090" cy="306705"/>
          </a:xfrm>
          <a:prstGeom prst="rect">
            <a:avLst/>
          </a:prstGeom>
          <a:noFill/>
        </p:spPr>
        <p:txBody>
          <a:bodyPr wrap="square" rtlCol="0">
            <a:spAutoFit/>
          </a:bodyPr>
          <a:p>
            <a:pPr algn="r"/>
            <a:r>
              <a:rPr lang="zh-CN" altLang="en-US" sz="1400">
                <a:solidFill>
                  <a:srgbClr val="FF0000"/>
                </a:solidFill>
                <a:sym typeface="+mn-ea"/>
              </a:rPr>
              <a:t>（第</a:t>
            </a:r>
            <a:r>
              <a:rPr lang="en-US" altLang="zh-CN" sz="1400">
                <a:solidFill>
                  <a:srgbClr val="FF0000"/>
                </a:solidFill>
                <a:sym typeface="+mn-ea"/>
              </a:rPr>
              <a:t>1</a:t>
            </a:r>
            <a:r>
              <a:rPr lang="zh-CN" altLang="en-US" sz="1400">
                <a:solidFill>
                  <a:srgbClr val="FF0000"/>
                </a:solidFill>
                <a:sym typeface="+mn-ea"/>
              </a:rPr>
              <a:t>季）</a:t>
            </a:r>
            <a:r>
              <a:rPr lang="zh-CN" altLang="en-US" sz="1400">
                <a:solidFill>
                  <a:schemeClr val="bg1"/>
                </a:solidFill>
                <a:sym typeface="+mn-ea"/>
              </a:rPr>
              <a:t>第</a:t>
            </a:r>
            <a:r>
              <a:rPr lang="en-US" altLang="zh-CN" sz="1400">
                <a:solidFill>
                  <a:schemeClr val="bg1"/>
                </a:solidFill>
                <a:sym typeface="+mn-ea"/>
              </a:rPr>
              <a:t>6</a:t>
            </a:r>
            <a:r>
              <a:rPr lang="zh-CN" altLang="en-US" sz="1400">
                <a:solidFill>
                  <a:schemeClr val="bg1"/>
                </a:solidFill>
                <a:sym typeface="+mn-ea"/>
              </a:rPr>
              <a:t>章：机器人底盘</a:t>
            </a:r>
            <a:endParaRPr lang="zh-CN" altLang="en-US" sz="1400">
              <a:solidFill>
                <a:schemeClr val="bg1"/>
              </a:solidFill>
            </a:endParaRPr>
          </a:p>
        </p:txBody>
      </p:sp>
      <p:sp>
        <p:nvSpPr>
          <p:cNvPr id="3" name="文本框 2"/>
          <p:cNvSpPr txBox="1"/>
          <p:nvPr/>
        </p:nvSpPr>
        <p:spPr>
          <a:xfrm>
            <a:off x="526415" y="1486535"/>
            <a:ext cx="2526030" cy="2245360"/>
          </a:xfrm>
          <a:prstGeom prst="rect">
            <a:avLst/>
          </a:prstGeom>
          <a:noFill/>
          <a:ln w="9525">
            <a:noFill/>
          </a:ln>
        </p:spPr>
        <p:txBody>
          <a:bodyPr wrap="square">
            <a:spAutoFit/>
          </a:bodyPr>
          <a:p>
            <a:pPr marL="285750" indent="-285750">
              <a:lnSpc>
                <a:spcPct val="200000"/>
              </a:lnSpc>
              <a:buFont typeface="Wingdings" panose="05000000000000000000" charset="0"/>
              <a:buChar char="n"/>
            </a:pPr>
            <a:r>
              <a:rPr lang="zh-CN" altLang="en-US" sz="1400">
                <a:solidFill>
                  <a:srgbClr val="FFFF00"/>
                </a:solidFill>
                <a:latin typeface="+mn-ea"/>
                <a:sym typeface="+mn-ea"/>
              </a:rPr>
              <a:t>两轮差速模型</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zh-CN" altLang="en-US" sz="1400">
                <a:solidFill>
                  <a:schemeClr val="bg1"/>
                </a:solidFill>
                <a:latin typeface="+mn-ea"/>
                <a:sym typeface="+mn-ea"/>
              </a:rPr>
              <a:t>四轮差速模型</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zh-CN" altLang="en-US" sz="1400">
                <a:solidFill>
                  <a:schemeClr val="bg1"/>
                </a:solidFill>
                <a:latin typeface="+mn-ea"/>
                <a:sym typeface="+mn-ea"/>
              </a:rPr>
              <a:t>阿克曼模型</a:t>
            </a:r>
            <a:endParaRPr lang="zh-CN" altLang="en-US" sz="1400">
              <a:solidFill>
                <a:schemeClr val="bg1"/>
              </a:solidFill>
              <a:latin typeface="+mn-ea"/>
              <a:sym typeface="+mn-ea"/>
            </a:endParaRPr>
          </a:p>
          <a:p>
            <a:pPr marL="285750" indent="-285750">
              <a:lnSpc>
                <a:spcPct val="200000"/>
              </a:lnSpc>
              <a:buFont typeface="Wingdings" panose="05000000000000000000" charset="0"/>
              <a:buChar char="n"/>
            </a:pPr>
            <a:r>
              <a:rPr lang="zh-CN" altLang="en-US" sz="1400">
                <a:solidFill>
                  <a:schemeClr val="bg1"/>
                </a:solidFill>
                <a:latin typeface="+mn-ea"/>
                <a:sym typeface="+mn-ea"/>
              </a:rPr>
              <a:t>全向模型</a:t>
            </a:r>
            <a:endParaRPr lang="zh-CN" altLang="en-US" sz="1400">
              <a:solidFill>
                <a:schemeClr val="bg1"/>
              </a:solidFill>
              <a:latin typeface="+mn-ea"/>
              <a:sym typeface="+mn-ea"/>
            </a:endParaRPr>
          </a:p>
          <a:p>
            <a:pPr marL="285750" indent="-285750">
              <a:lnSpc>
                <a:spcPct val="200000"/>
              </a:lnSpc>
              <a:buFont typeface="Wingdings" panose="05000000000000000000" charset="0"/>
              <a:buChar char="n"/>
            </a:pPr>
            <a:r>
              <a:rPr lang="zh-CN" altLang="en-US" sz="1400">
                <a:solidFill>
                  <a:schemeClr val="bg1"/>
                </a:solidFill>
                <a:latin typeface="+mn-ea"/>
                <a:sym typeface="+mn-ea"/>
              </a:rPr>
              <a:t>其他模型</a:t>
            </a:r>
            <a:endParaRPr lang="zh-CN" altLang="en-US" sz="1400" b="0">
              <a:solidFill>
                <a:schemeClr val="bg1"/>
              </a:solidFill>
              <a:latin typeface="+mn-ea"/>
            </a:endParaRPr>
          </a:p>
        </p:txBody>
      </p:sp>
      <p:sp>
        <p:nvSpPr>
          <p:cNvPr id="5" name="右箭头 4"/>
          <p:cNvSpPr/>
          <p:nvPr>
            <p:custDataLst>
              <p:tags r:id="rId6"/>
            </p:custDataLst>
          </p:nvPr>
        </p:nvSpPr>
        <p:spPr>
          <a:xfrm>
            <a:off x="2115185" y="1696720"/>
            <a:ext cx="775335" cy="2228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左大括号 5"/>
          <p:cNvSpPr/>
          <p:nvPr>
            <p:custDataLst>
              <p:tags r:id="rId7"/>
            </p:custDataLst>
          </p:nvPr>
        </p:nvSpPr>
        <p:spPr>
          <a:xfrm>
            <a:off x="3014345" y="1494790"/>
            <a:ext cx="111760" cy="64452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22" name="文本框 21"/>
          <p:cNvSpPr txBox="1"/>
          <p:nvPr>
            <p:custDataLst>
              <p:tags r:id="rId8"/>
            </p:custDataLst>
          </p:nvPr>
        </p:nvSpPr>
        <p:spPr>
          <a:xfrm>
            <a:off x="3249930" y="1419860"/>
            <a:ext cx="1414780" cy="737235"/>
          </a:xfrm>
          <a:prstGeom prst="rect">
            <a:avLst/>
          </a:prstGeom>
          <a:noFill/>
        </p:spPr>
        <p:txBody>
          <a:bodyPr wrap="none" rtlCol="0" anchor="t">
            <a:spAutoFit/>
          </a:bodyPr>
          <a:p>
            <a:pPr marL="342900" indent="-342900" algn="l">
              <a:buFont typeface="+mj-ea"/>
              <a:buAutoNum type="circleNumDbPlain"/>
            </a:pPr>
            <a:r>
              <a:rPr lang="zh-CN" altLang="en-US" sz="1400">
                <a:solidFill>
                  <a:srgbClr val="FFFF00"/>
                </a:solidFill>
                <a:latin typeface="+mn-ea"/>
                <a:sym typeface="+mn-ea"/>
              </a:rPr>
              <a:t>前向运动学</a:t>
            </a:r>
            <a:endParaRPr lang="zh-CN" altLang="en-US" sz="1400">
              <a:solidFill>
                <a:schemeClr val="bg1"/>
              </a:solidFill>
              <a:latin typeface="+mn-ea"/>
              <a:sym typeface="+mn-ea"/>
            </a:endParaRPr>
          </a:p>
          <a:p>
            <a:pPr marL="342900" indent="-342900" algn="l">
              <a:buFont typeface="+mj-ea"/>
              <a:buAutoNum type="circleNumDbPlain"/>
            </a:pPr>
            <a:r>
              <a:rPr lang="zh-CN" altLang="en-US" sz="1400">
                <a:solidFill>
                  <a:schemeClr val="bg1"/>
                </a:solidFill>
                <a:latin typeface="+mn-ea"/>
                <a:sym typeface="+mn-ea"/>
              </a:rPr>
              <a:t>逆向运动学</a:t>
            </a:r>
            <a:endParaRPr lang="zh-CN" altLang="en-US" sz="1400">
              <a:solidFill>
                <a:schemeClr val="bg1"/>
              </a:solidFill>
              <a:latin typeface="+mn-ea"/>
              <a:sym typeface="+mn-ea"/>
            </a:endParaRPr>
          </a:p>
          <a:p>
            <a:pPr marL="342900" indent="-342900" algn="l">
              <a:buFont typeface="+mj-ea"/>
              <a:buAutoNum type="circleNumDbPlain"/>
            </a:pPr>
            <a:r>
              <a:rPr lang="zh-CN" altLang="en-US" sz="1400">
                <a:solidFill>
                  <a:schemeClr val="bg1"/>
                </a:solidFill>
                <a:latin typeface="+mn-ea"/>
                <a:sym typeface="+mn-ea"/>
              </a:rPr>
              <a:t>轮式里程计</a:t>
            </a:r>
            <a:endParaRPr lang="zh-CN" altLang="en-US" sz="1400">
              <a:solidFill>
                <a:schemeClr val="bg1"/>
              </a:solidFill>
              <a:latin typeface="+mn-ea"/>
              <a:sym typeface="+mn-ea"/>
            </a:endParaRPr>
          </a:p>
        </p:txBody>
      </p:sp>
      <p:sp>
        <p:nvSpPr>
          <p:cNvPr id="47" name="文本框 46"/>
          <p:cNvSpPr txBox="1"/>
          <p:nvPr/>
        </p:nvSpPr>
        <p:spPr>
          <a:xfrm>
            <a:off x="3003550" y="2398395"/>
            <a:ext cx="2724150" cy="521970"/>
          </a:xfrm>
          <a:prstGeom prst="rect">
            <a:avLst/>
          </a:prstGeom>
          <a:noFill/>
          <a:ln w="9525">
            <a:noFill/>
          </a:ln>
        </p:spPr>
        <p:txBody>
          <a:bodyPr wrap="square">
            <a:spAutoFit/>
          </a:bodyPr>
          <a:p>
            <a:pPr indent="0">
              <a:lnSpc>
                <a:spcPct val="200000"/>
              </a:lnSpc>
              <a:buFont typeface="Wingdings" panose="05000000000000000000" charset="0"/>
              <a:buNone/>
            </a:pPr>
            <a:r>
              <a:rPr lang="zh-CN" altLang="en-US" sz="1400" b="0">
                <a:solidFill>
                  <a:schemeClr val="bg1"/>
                </a:solidFill>
                <a:latin typeface="+mn-ea"/>
              </a:rPr>
              <a:t>如何表示三维空间刚体运动速度？</a:t>
            </a:r>
            <a:endParaRPr lang="zh-CN" altLang="en-US" sz="1400" b="0">
              <a:solidFill>
                <a:schemeClr val="bg1"/>
              </a:solidFill>
              <a:latin typeface="+mn-ea"/>
            </a:endParaRPr>
          </a:p>
        </p:txBody>
      </p:sp>
      <p:graphicFrame>
        <p:nvGraphicFramePr>
          <p:cNvPr id="48" name="对象 -2147482003"/>
          <p:cNvGraphicFramePr>
            <a:graphicFrameLocks noChangeAspect="1"/>
          </p:cNvGraphicFramePr>
          <p:nvPr/>
        </p:nvGraphicFramePr>
        <p:xfrm>
          <a:off x="8136890" y="2131695"/>
          <a:ext cx="1675130" cy="236220"/>
        </p:xfrm>
        <a:graphic>
          <a:graphicData uri="http://schemas.openxmlformats.org/presentationml/2006/ole">
            <mc:AlternateContent xmlns:mc="http://schemas.openxmlformats.org/markup-compatibility/2006">
              <mc:Choice xmlns:v="urn:schemas-microsoft-com:vml" Requires="v">
                <p:oleObj spid="_x0000_s3076" name="" r:id="rId9" imgW="1676400" imgH="241300" progId="Equation.KSEE3">
                  <p:embed/>
                </p:oleObj>
              </mc:Choice>
              <mc:Fallback>
                <p:oleObj name="" r:id="rId9" imgW="1676400" imgH="241300" progId="Equation.KSEE3">
                  <p:embed/>
                  <p:pic>
                    <p:nvPicPr>
                      <p:cNvPr id="0" name="图片 3075"/>
                      <p:cNvPicPr/>
                      <p:nvPr/>
                    </p:nvPicPr>
                    <p:blipFill>
                      <a:blip r:embed="rId10"/>
                      <a:stretch>
                        <a:fillRect/>
                      </a:stretch>
                    </p:blipFill>
                    <p:spPr>
                      <a:xfrm>
                        <a:off x="8136890" y="2131695"/>
                        <a:ext cx="1675130" cy="236220"/>
                      </a:xfrm>
                      <a:prstGeom prst="rect">
                        <a:avLst/>
                      </a:prstGeom>
                      <a:solidFill>
                        <a:schemeClr val="bg1"/>
                      </a:solidFill>
                      <a:ln w="38100">
                        <a:noFill/>
                        <a:miter/>
                      </a:ln>
                    </p:spPr>
                  </p:pic>
                </p:oleObj>
              </mc:Fallback>
            </mc:AlternateContent>
          </a:graphicData>
        </a:graphic>
      </p:graphicFrame>
      <p:sp>
        <p:nvSpPr>
          <p:cNvPr id="49" name="文本框 48"/>
          <p:cNvSpPr txBox="1"/>
          <p:nvPr/>
        </p:nvSpPr>
        <p:spPr>
          <a:xfrm>
            <a:off x="3003550" y="4105275"/>
            <a:ext cx="2724150" cy="521970"/>
          </a:xfrm>
          <a:prstGeom prst="rect">
            <a:avLst/>
          </a:prstGeom>
          <a:noFill/>
          <a:ln w="9525">
            <a:noFill/>
          </a:ln>
        </p:spPr>
        <p:txBody>
          <a:bodyPr wrap="square">
            <a:spAutoFit/>
          </a:bodyPr>
          <a:p>
            <a:pPr indent="0">
              <a:lnSpc>
                <a:spcPct val="200000"/>
              </a:lnSpc>
              <a:buFont typeface="Wingdings" panose="05000000000000000000" charset="0"/>
              <a:buNone/>
            </a:pPr>
            <a:r>
              <a:rPr lang="zh-CN" altLang="en-US" sz="1400" b="0">
                <a:solidFill>
                  <a:schemeClr val="bg1"/>
                </a:solidFill>
                <a:latin typeface="+mn-ea"/>
              </a:rPr>
              <a:t>如何表示二维空间刚体运动速度？</a:t>
            </a:r>
            <a:endParaRPr lang="zh-CN" altLang="en-US" sz="1400" b="0">
              <a:solidFill>
                <a:schemeClr val="bg1"/>
              </a:solidFill>
              <a:latin typeface="+mn-ea"/>
            </a:endParaRPr>
          </a:p>
        </p:txBody>
      </p:sp>
      <p:graphicFrame>
        <p:nvGraphicFramePr>
          <p:cNvPr id="50" name="对象 -2147482003"/>
          <p:cNvGraphicFramePr>
            <a:graphicFrameLocks noChangeAspect="1"/>
          </p:cNvGraphicFramePr>
          <p:nvPr/>
        </p:nvGraphicFramePr>
        <p:xfrm>
          <a:off x="8136573" y="3928110"/>
          <a:ext cx="1447165" cy="236220"/>
        </p:xfrm>
        <a:graphic>
          <a:graphicData uri="http://schemas.openxmlformats.org/presentationml/2006/ole">
            <mc:AlternateContent xmlns:mc="http://schemas.openxmlformats.org/markup-compatibility/2006">
              <mc:Choice xmlns:v="urn:schemas-microsoft-com:vml" Requires="v">
                <p:oleObj spid="_x0000_s51" name="" r:id="rId11" imgW="1447800" imgH="241300" progId="Equation.KSEE3">
                  <p:embed/>
                </p:oleObj>
              </mc:Choice>
              <mc:Fallback>
                <p:oleObj name="" r:id="rId11" imgW="1447800" imgH="241300" progId="Equation.KSEE3">
                  <p:embed/>
                  <p:pic>
                    <p:nvPicPr>
                      <p:cNvPr id="0" name="图片 3075"/>
                      <p:cNvPicPr/>
                      <p:nvPr/>
                    </p:nvPicPr>
                    <p:blipFill>
                      <a:blip r:embed="rId12"/>
                      <a:stretch>
                        <a:fillRect/>
                      </a:stretch>
                    </p:blipFill>
                    <p:spPr>
                      <a:xfrm>
                        <a:off x="8136573" y="3928110"/>
                        <a:ext cx="1447165" cy="236220"/>
                      </a:xfrm>
                      <a:prstGeom prst="rect">
                        <a:avLst/>
                      </a:prstGeom>
                      <a:solidFill>
                        <a:schemeClr val="bg1"/>
                      </a:solidFill>
                      <a:ln w="38100">
                        <a:noFill/>
                        <a:miter/>
                      </a:ln>
                    </p:spPr>
                  </p:pic>
                </p:oleObj>
              </mc:Fallback>
            </mc:AlternateContent>
          </a:graphicData>
        </a:graphic>
      </p:graphicFrame>
      <p:sp>
        <p:nvSpPr>
          <p:cNvPr id="52" name="文本框 51"/>
          <p:cNvSpPr txBox="1"/>
          <p:nvPr/>
        </p:nvSpPr>
        <p:spPr>
          <a:xfrm>
            <a:off x="3003550" y="5831205"/>
            <a:ext cx="3501390" cy="521970"/>
          </a:xfrm>
          <a:prstGeom prst="rect">
            <a:avLst/>
          </a:prstGeom>
          <a:noFill/>
          <a:ln w="9525">
            <a:noFill/>
          </a:ln>
        </p:spPr>
        <p:txBody>
          <a:bodyPr wrap="square">
            <a:spAutoFit/>
          </a:bodyPr>
          <a:p>
            <a:pPr indent="0">
              <a:lnSpc>
                <a:spcPct val="200000"/>
              </a:lnSpc>
              <a:buFont typeface="Wingdings" panose="05000000000000000000" charset="0"/>
              <a:buNone/>
            </a:pPr>
            <a:r>
              <a:rPr lang="zh-CN" altLang="en-US" sz="1400" b="0">
                <a:solidFill>
                  <a:schemeClr val="bg1"/>
                </a:solidFill>
                <a:latin typeface="+mn-ea"/>
              </a:rPr>
              <a:t>如何表示二维空间两轮差速模型运动速度？</a:t>
            </a:r>
            <a:endParaRPr lang="zh-CN" altLang="en-US" sz="1400" b="0">
              <a:solidFill>
                <a:schemeClr val="bg1"/>
              </a:solidFill>
              <a:latin typeface="+mn-ea"/>
            </a:endParaRPr>
          </a:p>
        </p:txBody>
      </p:sp>
      <p:graphicFrame>
        <p:nvGraphicFramePr>
          <p:cNvPr id="53" name="对象 -2147482003"/>
          <p:cNvGraphicFramePr>
            <a:graphicFrameLocks noChangeAspect="1"/>
          </p:cNvGraphicFramePr>
          <p:nvPr/>
        </p:nvGraphicFramePr>
        <p:xfrm>
          <a:off x="8136891" y="5705158"/>
          <a:ext cx="1384300" cy="224155"/>
        </p:xfrm>
        <a:graphic>
          <a:graphicData uri="http://schemas.openxmlformats.org/presentationml/2006/ole">
            <mc:AlternateContent xmlns:mc="http://schemas.openxmlformats.org/markup-compatibility/2006">
              <mc:Choice xmlns:v="urn:schemas-microsoft-com:vml" Requires="v">
                <p:oleObj spid="_x0000_s54" name="" r:id="rId13" imgW="1384300" imgH="228600" progId="Equation.KSEE3">
                  <p:embed/>
                </p:oleObj>
              </mc:Choice>
              <mc:Fallback>
                <p:oleObj name="" r:id="rId13" imgW="1384300" imgH="228600" progId="Equation.KSEE3">
                  <p:embed/>
                  <p:pic>
                    <p:nvPicPr>
                      <p:cNvPr id="0" name="图片 3075"/>
                      <p:cNvPicPr/>
                      <p:nvPr/>
                    </p:nvPicPr>
                    <p:blipFill>
                      <a:blip r:embed="rId14"/>
                      <a:stretch>
                        <a:fillRect/>
                      </a:stretch>
                    </p:blipFill>
                    <p:spPr>
                      <a:xfrm>
                        <a:off x="8136891" y="5705158"/>
                        <a:ext cx="1384300" cy="224155"/>
                      </a:xfrm>
                      <a:prstGeom prst="rect">
                        <a:avLst/>
                      </a:prstGeom>
                      <a:solidFill>
                        <a:schemeClr val="bg1"/>
                      </a:solidFill>
                      <a:ln w="38100">
                        <a:noFill/>
                        <a:miter/>
                      </a:ln>
                    </p:spPr>
                  </p:pic>
                </p:oleObj>
              </mc:Fallback>
            </mc:AlternateContent>
          </a:graphicData>
        </a:graphic>
      </p:graphicFrame>
      <p:cxnSp>
        <p:nvCxnSpPr>
          <p:cNvPr id="55" name="直接箭头连接符 54"/>
          <p:cNvCxnSpPr/>
          <p:nvPr/>
        </p:nvCxnSpPr>
        <p:spPr>
          <a:xfrm>
            <a:off x="6999605" y="2609850"/>
            <a:ext cx="1533525" cy="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57" name="直接箭头连接符 56"/>
          <p:cNvCxnSpPr/>
          <p:nvPr/>
        </p:nvCxnSpPr>
        <p:spPr>
          <a:xfrm flipV="1">
            <a:off x="7126605" y="1665605"/>
            <a:ext cx="6350" cy="104140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58" name="直接箭头连接符 57"/>
          <p:cNvCxnSpPr/>
          <p:nvPr/>
        </p:nvCxnSpPr>
        <p:spPr>
          <a:xfrm flipH="1">
            <a:off x="6830060" y="2415540"/>
            <a:ext cx="470535" cy="537845"/>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59" name="直接箭头连接符 58"/>
          <p:cNvCxnSpPr/>
          <p:nvPr/>
        </p:nvCxnSpPr>
        <p:spPr>
          <a:xfrm>
            <a:off x="6999605" y="4407535"/>
            <a:ext cx="1533525" cy="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60" name="直接箭头连接符 59"/>
          <p:cNvCxnSpPr/>
          <p:nvPr/>
        </p:nvCxnSpPr>
        <p:spPr>
          <a:xfrm flipV="1">
            <a:off x="7126605" y="3463290"/>
            <a:ext cx="6350" cy="104140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62" name="立方体 61"/>
          <p:cNvSpPr/>
          <p:nvPr/>
        </p:nvSpPr>
        <p:spPr>
          <a:xfrm>
            <a:off x="7028180" y="2466975"/>
            <a:ext cx="200025" cy="285750"/>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3" name="立方体 62"/>
          <p:cNvSpPr/>
          <p:nvPr/>
        </p:nvSpPr>
        <p:spPr>
          <a:xfrm>
            <a:off x="7028180" y="4218940"/>
            <a:ext cx="200025" cy="285750"/>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64" name="直接箭头连接符 63"/>
          <p:cNvCxnSpPr/>
          <p:nvPr/>
        </p:nvCxnSpPr>
        <p:spPr>
          <a:xfrm>
            <a:off x="7025005" y="6191885"/>
            <a:ext cx="1533525"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5" name="直接箭头连接符 64"/>
          <p:cNvCxnSpPr/>
          <p:nvPr/>
        </p:nvCxnSpPr>
        <p:spPr>
          <a:xfrm flipV="1">
            <a:off x="7152005" y="5247640"/>
            <a:ext cx="6350" cy="104140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66" name="立方体 65"/>
          <p:cNvSpPr/>
          <p:nvPr/>
        </p:nvSpPr>
        <p:spPr>
          <a:xfrm>
            <a:off x="7053580" y="6003290"/>
            <a:ext cx="200025" cy="285750"/>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67" name="直接箭头连接符 66"/>
          <p:cNvCxnSpPr/>
          <p:nvPr/>
        </p:nvCxnSpPr>
        <p:spPr>
          <a:xfrm flipH="1">
            <a:off x="6830060" y="4190365"/>
            <a:ext cx="470535" cy="53784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8" name="直接箭头连接符 67"/>
          <p:cNvCxnSpPr/>
          <p:nvPr/>
        </p:nvCxnSpPr>
        <p:spPr>
          <a:xfrm flipH="1">
            <a:off x="6830060" y="6009640"/>
            <a:ext cx="470535" cy="53784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70" name="文本框 69"/>
          <p:cNvSpPr txBox="1"/>
          <p:nvPr/>
        </p:nvSpPr>
        <p:spPr>
          <a:xfrm>
            <a:off x="6980555" y="1256030"/>
            <a:ext cx="301625" cy="368300"/>
          </a:xfrm>
          <a:prstGeom prst="rect">
            <a:avLst/>
          </a:prstGeom>
          <a:noFill/>
        </p:spPr>
        <p:txBody>
          <a:bodyPr wrap="square" rtlCol="0">
            <a:spAutoFit/>
          </a:bodyPr>
          <a:p>
            <a:r>
              <a:rPr lang="en-US" altLang="zh-CN">
                <a:solidFill>
                  <a:srgbClr val="FFFF00"/>
                </a:solidFill>
              </a:rPr>
              <a:t>x</a:t>
            </a:r>
            <a:endParaRPr lang="en-US" altLang="zh-CN">
              <a:solidFill>
                <a:srgbClr val="FFFF00"/>
              </a:solidFill>
            </a:endParaRPr>
          </a:p>
        </p:txBody>
      </p:sp>
      <p:sp>
        <p:nvSpPr>
          <p:cNvPr id="71" name="文本框 70"/>
          <p:cNvSpPr txBox="1"/>
          <p:nvPr/>
        </p:nvSpPr>
        <p:spPr>
          <a:xfrm>
            <a:off x="8533130" y="2404745"/>
            <a:ext cx="301625" cy="368300"/>
          </a:xfrm>
          <a:prstGeom prst="rect">
            <a:avLst/>
          </a:prstGeom>
          <a:noFill/>
        </p:spPr>
        <p:txBody>
          <a:bodyPr wrap="square" rtlCol="0">
            <a:spAutoFit/>
          </a:bodyPr>
          <a:p>
            <a:r>
              <a:rPr lang="en-US" altLang="zh-CN">
                <a:solidFill>
                  <a:srgbClr val="FFFF00"/>
                </a:solidFill>
              </a:rPr>
              <a:t>y</a:t>
            </a:r>
            <a:endParaRPr lang="en-US" altLang="zh-CN">
              <a:solidFill>
                <a:srgbClr val="FFFF00"/>
              </a:solidFill>
            </a:endParaRPr>
          </a:p>
        </p:txBody>
      </p:sp>
      <p:sp>
        <p:nvSpPr>
          <p:cNvPr id="72" name="文本框 71"/>
          <p:cNvSpPr txBox="1"/>
          <p:nvPr/>
        </p:nvSpPr>
        <p:spPr>
          <a:xfrm>
            <a:off x="6528435" y="2752725"/>
            <a:ext cx="301625" cy="368300"/>
          </a:xfrm>
          <a:prstGeom prst="rect">
            <a:avLst/>
          </a:prstGeom>
          <a:noFill/>
        </p:spPr>
        <p:txBody>
          <a:bodyPr wrap="square" rtlCol="0">
            <a:spAutoFit/>
          </a:bodyPr>
          <a:p>
            <a:r>
              <a:rPr lang="en-US" altLang="zh-CN">
                <a:solidFill>
                  <a:srgbClr val="FFFF00"/>
                </a:solidFill>
              </a:rPr>
              <a:t>z</a:t>
            </a:r>
            <a:endParaRPr lang="en-US" altLang="zh-CN">
              <a:solidFill>
                <a:srgbClr val="FFFF00"/>
              </a:solidFill>
            </a:endParaRPr>
          </a:p>
        </p:txBody>
      </p:sp>
      <p:sp>
        <p:nvSpPr>
          <p:cNvPr id="73" name="文本框 72"/>
          <p:cNvSpPr txBox="1"/>
          <p:nvPr/>
        </p:nvSpPr>
        <p:spPr>
          <a:xfrm>
            <a:off x="6979285" y="3101975"/>
            <a:ext cx="301625" cy="368300"/>
          </a:xfrm>
          <a:prstGeom prst="rect">
            <a:avLst/>
          </a:prstGeom>
          <a:noFill/>
        </p:spPr>
        <p:txBody>
          <a:bodyPr wrap="square" rtlCol="0">
            <a:spAutoFit/>
          </a:bodyPr>
          <a:p>
            <a:r>
              <a:rPr lang="en-US" altLang="zh-CN">
                <a:solidFill>
                  <a:srgbClr val="FFFF00"/>
                </a:solidFill>
              </a:rPr>
              <a:t>x</a:t>
            </a:r>
            <a:endParaRPr lang="en-US" altLang="zh-CN">
              <a:solidFill>
                <a:srgbClr val="FFFF00"/>
              </a:solidFill>
            </a:endParaRPr>
          </a:p>
        </p:txBody>
      </p:sp>
      <p:sp>
        <p:nvSpPr>
          <p:cNvPr id="74" name="文本框 73"/>
          <p:cNvSpPr txBox="1"/>
          <p:nvPr/>
        </p:nvSpPr>
        <p:spPr>
          <a:xfrm>
            <a:off x="8531860" y="4250690"/>
            <a:ext cx="301625" cy="368300"/>
          </a:xfrm>
          <a:prstGeom prst="rect">
            <a:avLst/>
          </a:prstGeom>
          <a:noFill/>
        </p:spPr>
        <p:txBody>
          <a:bodyPr wrap="square" rtlCol="0">
            <a:spAutoFit/>
          </a:bodyPr>
          <a:p>
            <a:r>
              <a:rPr lang="en-US" altLang="zh-CN">
                <a:solidFill>
                  <a:srgbClr val="FFFF00"/>
                </a:solidFill>
              </a:rPr>
              <a:t>y</a:t>
            </a:r>
            <a:endParaRPr lang="en-US" altLang="zh-CN">
              <a:solidFill>
                <a:srgbClr val="FFFF00"/>
              </a:solidFill>
            </a:endParaRPr>
          </a:p>
        </p:txBody>
      </p:sp>
      <p:sp>
        <p:nvSpPr>
          <p:cNvPr id="75" name="文本框 74"/>
          <p:cNvSpPr txBox="1"/>
          <p:nvPr/>
        </p:nvSpPr>
        <p:spPr>
          <a:xfrm>
            <a:off x="6527165" y="4598670"/>
            <a:ext cx="301625" cy="368300"/>
          </a:xfrm>
          <a:prstGeom prst="rect">
            <a:avLst/>
          </a:prstGeom>
          <a:noFill/>
        </p:spPr>
        <p:txBody>
          <a:bodyPr wrap="square" rtlCol="0">
            <a:spAutoFit/>
          </a:bodyPr>
          <a:p>
            <a:r>
              <a:rPr lang="en-US" altLang="zh-CN">
                <a:solidFill>
                  <a:srgbClr val="FFFF00"/>
                </a:solidFill>
              </a:rPr>
              <a:t>z</a:t>
            </a:r>
            <a:endParaRPr lang="en-US" altLang="zh-CN">
              <a:solidFill>
                <a:srgbClr val="FFFF00"/>
              </a:solidFill>
            </a:endParaRPr>
          </a:p>
        </p:txBody>
      </p:sp>
      <p:sp>
        <p:nvSpPr>
          <p:cNvPr id="76" name="文本框 75"/>
          <p:cNvSpPr txBox="1"/>
          <p:nvPr/>
        </p:nvSpPr>
        <p:spPr>
          <a:xfrm>
            <a:off x="7005955" y="4857750"/>
            <a:ext cx="301625" cy="368300"/>
          </a:xfrm>
          <a:prstGeom prst="rect">
            <a:avLst/>
          </a:prstGeom>
          <a:noFill/>
        </p:spPr>
        <p:txBody>
          <a:bodyPr wrap="square" rtlCol="0">
            <a:spAutoFit/>
          </a:bodyPr>
          <a:p>
            <a:r>
              <a:rPr lang="en-US" altLang="zh-CN">
                <a:solidFill>
                  <a:srgbClr val="FFFF00"/>
                </a:solidFill>
              </a:rPr>
              <a:t>x</a:t>
            </a:r>
            <a:endParaRPr lang="en-US" altLang="zh-CN">
              <a:solidFill>
                <a:srgbClr val="FFFF00"/>
              </a:solidFill>
            </a:endParaRPr>
          </a:p>
        </p:txBody>
      </p:sp>
      <p:sp>
        <p:nvSpPr>
          <p:cNvPr id="77" name="文本框 76"/>
          <p:cNvSpPr txBox="1"/>
          <p:nvPr/>
        </p:nvSpPr>
        <p:spPr>
          <a:xfrm>
            <a:off x="8558530" y="6006465"/>
            <a:ext cx="301625" cy="368300"/>
          </a:xfrm>
          <a:prstGeom prst="rect">
            <a:avLst/>
          </a:prstGeom>
          <a:noFill/>
        </p:spPr>
        <p:txBody>
          <a:bodyPr wrap="square" rtlCol="0">
            <a:spAutoFit/>
          </a:bodyPr>
          <a:p>
            <a:r>
              <a:rPr lang="en-US" altLang="zh-CN">
                <a:solidFill>
                  <a:srgbClr val="FFFF00"/>
                </a:solidFill>
              </a:rPr>
              <a:t>y</a:t>
            </a:r>
            <a:endParaRPr lang="en-US" altLang="zh-CN">
              <a:solidFill>
                <a:srgbClr val="FFFF00"/>
              </a:solidFill>
            </a:endParaRPr>
          </a:p>
        </p:txBody>
      </p:sp>
      <p:sp>
        <p:nvSpPr>
          <p:cNvPr id="78" name="文本框 77"/>
          <p:cNvSpPr txBox="1"/>
          <p:nvPr/>
        </p:nvSpPr>
        <p:spPr>
          <a:xfrm>
            <a:off x="6553835" y="6354445"/>
            <a:ext cx="301625" cy="368300"/>
          </a:xfrm>
          <a:prstGeom prst="rect">
            <a:avLst/>
          </a:prstGeom>
          <a:noFill/>
        </p:spPr>
        <p:txBody>
          <a:bodyPr wrap="square" rtlCol="0">
            <a:spAutoFit/>
          </a:bodyPr>
          <a:p>
            <a:r>
              <a:rPr lang="en-US" altLang="zh-CN">
                <a:solidFill>
                  <a:srgbClr val="FFFF00"/>
                </a:solidFill>
              </a:rPr>
              <a:t>z</a:t>
            </a:r>
            <a:endParaRPr lang="en-US" altLang="zh-CN">
              <a:solidFill>
                <a:srgbClr val="FFFF00"/>
              </a:solidFill>
            </a:endParaRPr>
          </a:p>
        </p:txBody>
      </p:sp>
    </p:spTree>
    <p:custDataLst>
      <p:tags r:id="rId15"/>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blinds(horizontal)">
                                      <p:cBhvr>
                                        <p:cTn id="7" dur="500"/>
                                        <p:tgtEl>
                                          <p:spTgt spid="4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7"/>
                                        </p:tgtEl>
                                        <p:attrNameLst>
                                          <p:attrName>style.visibility</p:attrName>
                                        </p:attrNameLst>
                                      </p:cBhvr>
                                      <p:to>
                                        <p:strVal val="visible"/>
                                      </p:to>
                                    </p:set>
                                    <p:animEffect transition="in" filter="blinds(horizontal)">
                                      <p:cBhvr>
                                        <p:cTn id="12" dur="500"/>
                                        <p:tgtEl>
                                          <p:spTgt spid="57"/>
                                        </p:tgtEl>
                                      </p:cBhvr>
                                    </p:animEffect>
                                  </p:childTnLst>
                                </p:cTn>
                              </p:par>
                              <p:par>
                                <p:cTn id="13" presetID="3" presetClass="entr" presetSubtype="10" fill="hold" nodeType="withEffect">
                                  <p:stCondLst>
                                    <p:cond delay="0"/>
                                  </p:stCondLst>
                                  <p:childTnLst>
                                    <p:set>
                                      <p:cBhvr>
                                        <p:cTn id="14" dur="1" fill="hold">
                                          <p:stCondLst>
                                            <p:cond delay="0"/>
                                          </p:stCondLst>
                                        </p:cTn>
                                        <p:tgtEl>
                                          <p:spTgt spid="58"/>
                                        </p:tgtEl>
                                        <p:attrNameLst>
                                          <p:attrName>style.visibility</p:attrName>
                                        </p:attrNameLst>
                                      </p:cBhvr>
                                      <p:to>
                                        <p:strVal val="visible"/>
                                      </p:to>
                                    </p:set>
                                    <p:animEffect transition="in" filter="blinds(horizontal)">
                                      <p:cBhvr>
                                        <p:cTn id="15" dur="500"/>
                                        <p:tgtEl>
                                          <p:spTgt spid="58"/>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62"/>
                                        </p:tgtEl>
                                        <p:attrNameLst>
                                          <p:attrName>style.visibility</p:attrName>
                                        </p:attrNameLst>
                                      </p:cBhvr>
                                      <p:to>
                                        <p:strVal val="visible"/>
                                      </p:to>
                                    </p:set>
                                    <p:animEffect transition="in" filter="blinds(horizontal)">
                                      <p:cBhvr>
                                        <p:cTn id="18" dur="500"/>
                                        <p:tgtEl>
                                          <p:spTgt spid="62"/>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70"/>
                                        </p:tgtEl>
                                        <p:attrNameLst>
                                          <p:attrName>style.visibility</p:attrName>
                                        </p:attrNameLst>
                                      </p:cBhvr>
                                      <p:to>
                                        <p:strVal val="visible"/>
                                      </p:to>
                                    </p:set>
                                    <p:animEffect transition="in" filter="blinds(horizontal)">
                                      <p:cBhvr>
                                        <p:cTn id="21" dur="500"/>
                                        <p:tgtEl>
                                          <p:spTgt spid="70"/>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71"/>
                                        </p:tgtEl>
                                        <p:attrNameLst>
                                          <p:attrName>style.visibility</p:attrName>
                                        </p:attrNameLst>
                                      </p:cBhvr>
                                      <p:to>
                                        <p:strVal val="visible"/>
                                      </p:to>
                                    </p:set>
                                    <p:animEffect transition="in" filter="blinds(horizontal)">
                                      <p:cBhvr>
                                        <p:cTn id="24" dur="500"/>
                                        <p:tgtEl>
                                          <p:spTgt spid="71"/>
                                        </p:tgtEl>
                                      </p:cBhvr>
                                    </p:animEffect>
                                  </p:childTnLst>
                                </p:cTn>
                              </p:par>
                              <p:par>
                                <p:cTn id="25" presetID="3" presetClass="entr" presetSubtype="10" fill="hold" grpId="0" nodeType="withEffect">
                                  <p:stCondLst>
                                    <p:cond delay="0"/>
                                  </p:stCondLst>
                                  <p:childTnLst>
                                    <p:set>
                                      <p:cBhvr>
                                        <p:cTn id="26" dur="1" fill="hold">
                                          <p:stCondLst>
                                            <p:cond delay="0"/>
                                          </p:stCondLst>
                                        </p:cTn>
                                        <p:tgtEl>
                                          <p:spTgt spid="72"/>
                                        </p:tgtEl>
                                        <p:attrNameLst>
                                          <p:attrName>style.visibility</p:attrName>
                                        </p:attrNameLst>
                                      </p:cBhvr>
                                      <p:to>
                                        <p:strVal val="visible"/>
                                      </p:to>
                                    </p:set>
                                    <p:animEffect transition="in" filter="blinds(horizontal)">
                                      <p:cBhvr>
                                        <p:cTn id="27" dur="500"/>
                                        <p:tgtEl>
                                          <p:spTgt spid="72"/>
                                        </p:tgtEl>
                                      </p:cBhvr>
                                    </p:animEffect>
                                  </p:childTnLst>
                                </p:cTn>
                              </p:par>
                              <p:par>
                                <p:cTn id="28" presetID="3" presetClass="entr" presetSubtype="10" fill="hold" nodeType="withEffect">
                                  <p:stCondLst>
                                    <p:cond delay="0"/>
                                  </p:stCondLst>
                                  <p:childTnLst>
                                    <p:set>
                                      <p:cBhvr>
                                        <p:cTn id="29" dur="1" fill="hold">
                                          <p:stCondLst>
                                            <p:cond delay="0"/>
                                          </p:stCondLst>
                                        </p:cTn>
                                        <p:tgtEl>
                                          <p:spTgt spid="55"/>
                                        </p:tgtEl>
                                        <p:attrNameLst>
                                          <p:attrName>style.visibility</p:attrName>
                                        </p:attrNameLst>
                                      </p:cBhvr>
                                      <p:to>
                                        <p:strVal val="visible"/>
                                      </p:to>
                                    </p:set>
                                    <p:animEffect transition="in" filter="blinds(horizontal)">
                                      <p:cBhvr>
                                        <p:cTn id="30" dur="500"/>
                                        <p:tgtEl>
                                          <p:spTgt spid="55"/>
                                        </p:tgtEl>
                                      </p:cBhvr>
                                    </p:animEffect>
                                  </p:childTnLst>
                                </p:cTn>
                              </p:par>
                            </p:childTnLst>
                          </p:cTn>
                        </p:par>
                      </p:childTnLst>
                    </p:cTn>
                  </p:par>
                  <p:par>
                    <p:cTn id="31" fill="hold">
                      <p:stCondLst>
                        <p:cond delay="indefinite"/>
                      </p:stCondLst>
                      <p:childTnLst>
                        <p:par>
                          <p:cTn id="32" fill="hold">
                            <p:stCondLst>
                              <p:cond delay="0"/>
                            </p:stCondLst>
                            <p:childTnLst>
                              <p:par>
                                <p:cTn id="33" presetID="3" presetClass="entr" presetSubtype="10" fill="hold" nodeType="clickEffect">
                                  <p:stCondLst>
                                    <p:cond delay="0"/>
                                  </p:stCondLst>
                                  <p:childTnLst>
                                    <p:set>
                                      <p:cBhvr>
                                        <p:cTn id="34" dur="1" fill="hold">
                                          <p:stCondLst>
                                            <p:cond delay="0"/>
                                          </p:stCondLst>
                                        </p:cTn>
                                        <p:tgtEl>
                                          <p:spTgt spid="48"/>
                                        </p:tgtEl>
                                        <p:attrNameLst>
                                          <p:attrName>style.visibility</p:attrName>
                                        </p:attrNameLst>
                                      </p:cBhvr>
                                      <p:to>
                                        <p:strVal val="visible"/>
                                      </p:to>
                                    </p:set>
                                    <p:animEffect transition="in" filter="blinds(horizontal)">
                                      <p:cBhvr>
                                        <p:cTn id="35" dur="500"/>
                                        <p:tgtEl>
                                          <p:spTgt spid="48"/>
                                        </p:tgtEl>
                                      </p:cBhvr>
                                    </p:animEffect>
                                  </p:childTnLst>
                                </p:cTn>
                              </p:par>
                            </p:childTnLst>
                          </p:cTn>
                        </p:par>
                      </p:childTnLst>
                    </p:cTn>
                  </p:par>
                  <p:par>
                    <p:cTn id="36" fill="hold">
                      <p:stCondLst>
                        <p:cond delay="indefinite"/>
                      </p:stCondLst>
                      <p:childTnLst>
                        <p:par>
                          <p:cTn id="37" fill="hold">
                            <p:stCondLst>
                              <p:cond delay="0"/>
                            </p:stCondLst>
                            <p:childTnLst>
                              <p:par>
                                <p:cTn id="38" presetID="3" presetClass="entr" presetSubtype="10" fill="hold" grpId="0" nodeType="clickEffect">
                                  <p:stCondLst>
                                    <p:cond delay="0"/>
                                  </p:stCondLst>
                                  <p:childTnLst>
                                    <p:set>
                                      <p:cBhvr>
                                        <p:cTn id="39" dur="1" fill="hold">
                                          <p:stCondLst>
                                            <p:cond delay="0"/>
                                          </p:stCondLst>
                                        </p:cTn>
                                        <p:tgtEl>
                                          <p:spTgt spid="49"/>
                                        </p:tgtEl>
                                        <p:attrNameLst>
                                          <p:attrName>style.visibility</p:attrName>
                                        </p:attrNameLst>
                                      </p:cBhvr>
                                      <p:to>
                                        <p:strVal val="visible"/>
                                      </p:to>
                                    </p:set>
                                    <p:animEffect transition="in" filter="blinds(horizontal)">
                                      <p:cBhvr>
                                        <p:cTn id="40" dur="500"/>
                                        <p:tgtEl>
                                          <p:spTgt spid="49"/>
                                        </p:tgtEl>
                                      </p:cBhvr>
                                    </p:animEffect>
                                  </p:childTnLst>
                                </p:cTn>
                              </p:par>
                            </p:childTnLst>
                          </p:cTn>
                        </p:par>
                      </p:childTnLst>
                    </p:cTn>
                  </p:par>
                  <p:par>
                    <p:cTn id="41" fill="hold">
                      <p:stCondLst>
                        <p:cond delay="indefinite"/>
                      </p:stCondLst>
                      <p:childTnLst>
                        <p:par>
                          <p:cTn id="42" fill="hold">
                            <p:stCondLst>
                              <p:cond delay="0"/>
                            </p:stCondLst>
                            <p:childTnLst>
                              <p:par>
                                <p:cTn id="43" presetID="3" presetClass="entr" presetSubtype="10" fill="hold" nodeType="clickEffect">
                                  <p:stCondLst>
                                    <p:cond delay="0"/>
                                  </p:stCondLst>
                                  <p:childTnLst>
                                    <p:set>
                                      <p:cBhvr>
                                        <p:cTn id="44" dur="1" fill="hold">
                                          <p:stCondLst>
                                            <p:cond delay="0"/>
                                          </p:stCondLst>
                                        </p:cTn>
                                        <p:tgtEl>
                                          <p:spTgt spid="59"/>
                                        </p:tgtEl>
                                        <p:attrNameLst>
                                          <p:attrName>style.visibility</p:attrName>
                                        </p:attrNameLst>
                                      </p:cBhvr>
                                      <p:to>
                                        <p:strVal val="visible"/>
                                      </p:to>
                                    </p:set>
                                    <p:animEffect transition="in" filter="blinds(horizontal)">
                                      <p:cBhvr>
                                        <p:cTn id="45" dur="500"/>
                                        <p:tgtEl>
                                          <p:spTgt spid="59"/>
                                        </p:tgtEl>
                                      </p:cBhvr>
                                    </p:animEffect>
                                  </p:childTnLst>
                                </p:cTn>
                              </p:par>
                              <p:par>
                                <p:cTn id="46" presetID="3" presetClass="entr" presetSubtype="10" fill="hold" nodeType="withEffect">
                                  <p:stCondLst>
                                    <p:cond delay="0"/>
                                  </p:stCondLst>
                                  <p:childTnLst>
                                    <p:set>
                                      <p:cBhvr>
                                        <p:cTn id="47" dur="1" fill="hold">
                                          <p:stCondLst>
                                            <p:cond delay="0"/>
                                          </p:stCondLst>
                                        </p:cTn>
                                        <p:tgtEl>
                                          <p:spTgt spid="60"/>
                                        </p:tgtEl>
                                        <p:attrNameLst>
                                          <p:attrName>style.visibility</p:attrName>
                                        </p:attrNameLst>
                                      </p:cBhvr>
                                      <p:to>
                                        <p:strVal val="visible"/>
                                      </p:to>
                                    </p:set>
                                    <p:animEffect transition="in" filter="blinds(horizontal)">
                                      <p:cBhvr>
                                        <p:cTn id="48" dur="500"/>
                                        <p:tgtEl>
                                          <p:spTgt spid="60"/>
                                        </p:tgtEl>
                                      </p:cBhvr>
                                    </p:animEffect>
                                  </p:childTnLst>
                                </p:cTn>
                              </p:par>
                              <p:par>
                                <p:cTn id="49" presetID="3" presetClass="entr" presetSubtype="10" fill="hold" grpId="0" nodeType="withEffect">
                                  <p:stCondLst>
                                    <p:cond delay="0"/>
                                  </p:stCondLst>
                                  <p:childTnLst>
                                    <p:set>
                                      <p:cBhvr>
                                        <p:cTn id="50" dur="1" fill="hold">
                                          <p:stCondLst>
                                            <p:cond delay="0"/>
                                          </p:stCondLst>
                                        </p:cTn>
                                        <p:tgtEl>
                                          <p:spTgt spid="63"/>
                                        </p:tgtEl>
                                        <p:attrNameLst>
                                          <p:attrName>style.visibility</p:attrName>
                                        </p:attrNameLst>
                                      </p:cBhvr>
                                      <p:to>
                                        <p:strVal val="visible"/>
                                      </p:to>
                                    </p:set>
                                    <p:animEffect transition="in" filter="blinds(horizontal)">
                                      <p:cBhvr>
                                        <p:cTn id="51" dur="500"/>
                                        <p:tgtEl>
                                          <p:spTgt spid="63"/>
                                        </p:tgtEl>
                                      </p:cBhvr>
                                    </p:animEffect>
                                  </p:childTnLst>
                                </p:cTn>
                              </p:par>
                              <p:par>
                                <p:cTn id="52" presetID="3" presetClass="entr" presetSubtype="10" fill="hold" nodeType="withEffect">
                                  <p:stCondLst>
                                    <p:cond delay="0"/>
                                  </p:stCondLst>
                                  <p:childTnLst>
                                    <p:set>
                                      <p:cBhvr>
                                        <p:cTn id="53" dur="1" fill="hold">
                                          <p:stCondLst>
                                            <p:cond delay="0"/>
                                          </p:stCondLst>
                                        </p:cTn>
                                        <p:tgtEl>
                                          <p:spTgt spid="67"/>
                                        </p:tgtEl>
                                        <p:attrNameLst>
                                          <p:attrName>style.visibility</p:attrName>
                                        </p:attrNameLst>
                                      </p:cBhvr>
                                      <p:to>
                                        <p:strVal val="visible"/>
                                      </p:to>
                                    </p:set>
                                    <p:animEffect transition="in" filter="blinds(horizontal)">
                                      <p:cBhvr>
                                        <p:cTn id="54" dur="500"/>
                                        <p:tgtEl>
                                          <p:spTgt spid="67"/>
                                        </p:tgtEl>
                                      </p:cBhvr>
                                    </p:animEffect>
                                  </p:childTnLst>
                                </p:cTn>
                              </p:par>
                              <p:par>
                                <p:cTn id="55" presetID="3" presetClass="entr" presetSubtype="10" fill="hold" grpId="0" nodeType="withEffect">
                                  <p:stCondLst>
                                    <p:cond delay="0"/>
                                  </p:stCondLst>
                                  <p:childTnLst>
                                    <p:set>
                                      <p:cBhvr>
                                        <p:cTn id="56" dur="1" fill="hold">
                                          <p:stCondLst>
                                            <p:cond delay="0"/>
                                          </p:stCondLst>
                                        </p:cTn>
                                        <p:tgtEl>
                                          <p:spTgt spid="74"/>
                                        </p:tgtEl>
                                        <p:attrNameLst>
                                          <p:attrName>style.visibility</p:attrName>
                                        </p:attrNameLst>
                                      </p:cBhvr>
                                      <p:to>
                                        <p:strVal val="visible"/>
                                      </p:to>
                                    </p:set>
                                    <p:animEffect transition="in" filter="blinds(horizontal)">
                                      <p:cBhvr>
                                        <p:cTn id="57" dur="500"/>
                                        <p:tgtEl>
                                          <p:spTgt spid="74"/>
                                        </p:tgtEl>
                                      </p:cBhvr>
                                    </p:animEffect>
                                  </p:childTnLst>
                                </p:cTn>
                              </p:par>
                              <p:par>
                                <p:cTn id="58" presetID="3" presetClass="entr" presetSubtype="10" fill="hold" grpId="0" nodeType="withEffect">
                                  <p:stCondLst>
                                    <p:cond delay="0"/>
                                  </p:stCondLst>
                                  <p:childTnLst>
                                    <p:set>
                                      <p:cBhvr>
                                        <p:cTn id="59" dur="1" fill="hold">
                                          <p:stCondLst>
                                            <p:cond delay="0"/>
                                          </p:stCondLst>
                                        </p:cTn>
                                        <p:tgtEl>
                                          <p:spTgt spid="73"/>
                                        </p:tgtEl>
                                        <p:attrNameLst>
                                          <p:attrName>style.visibility</p:attrName>
                                        </p:attrNameLst>
                                      </p:cBhvr>
                                      <p:to>
                                        <p:strVal val="visible"/>
                                      </p:to>
                                    </p:set>
                                    <p:animEffect transition="in" filter="blinds(horizontal)">
                                      <p:cBhvr>
                                        <p:cTn id="60" dur="500"/>
                                        <p:tgtEl>
                                          <p:spTgt spid="73"/>
                                        </p:tgtEl>
                                      </p:cBhvr>
                                    </p:animEffect>
                                  </p:childTnLst>
                                </p:cTn>
                              </p:par>
                              <p:par>
                                <p:cTn id="61" presetID="3" presetClass="entr" presetSubtype="10" fill="hold" grpId="0" nodeType="withEffect">
                                  <p:stCondLst>
                                    <p:cond delay="0"/>
                                  </p:stCondLst>
                                  <p:childTnLst>
                                    <p:set>
                                      <p:cBhvr>
                                        <p:cTn id="62" dur="1" fill="hold">
                                          <p:stCondLst>
                                            <p:cond delay="0"/>
                                          </p:stCondLst>
                                        </p:cTn>
                                        <p:tgtEl>
                                          <p:spTgt spid="75"/>
                                        </p:tgtEl>
                                        <p:attrNameLst>
                                          <p:attrName>style.visibility</p:attrName>
                                        </p:attrNameLst>
                                      </p:cBhvr>
                                      <p:to>
                                        <p:strVal val="visible"/>
                                      </p:to>
                                    </p:set>
                                    <p:animEffect transition="in" filter="blinds(horizontal)">
                                      <p:cBhvr>
                                        <p:cTn id="63" dur="500"/>
                                        <p:tgtEl>
                                          <p:spTgt spid="75"/>
                                        </p:tgtEl>
                                      </p:cBhvr>
                                    </p:animEffect>
                                  </p:childTnLst>
                                </p:cTn>
                              </p:par>
                            </p:childTnLst>
                          </p:cTn>
                        </p:par>
                      </p:childTnLst>
                    </p:cTn>
                  </p:par>
                  <p:par>
                    <p:cTn id="64" fill="hold">
                      <p:stCondLst>
                        <p:cond delay="indefinite"/>
                      </p:stCondLst>
                      <p:childTnLst>
                        <p:par>
                          <p:cTn id="65" fill="hold">
                            <p:stCondLst>
                              <p:cond delay="0"/>
                            </p:stCondLst>
                            <p:childTnLst>
                              <p:par>
                                <p:cTn id="66" presetID="3" presetClass="entr" presetSubtype="10" fill="hold" nodeType="clickEffect">
                                  <p:stCondLst>
                                    <p:cond delay="0"/>
                                  </p:stCondLst>
                                  <p:childTnLst>
                                    <p:set>
                                      <p:cBhvr>
                                        <p:cTn id="67" dur="1" fill="hold">
                                          <p:stCondLst>
                                            <p:cond delay="0"/>
                                          </p:stCondLst>
                                        </p:cTn>
                                        <p:tgtEl>
                                          <p:spTgt spid="50"/>
                                        </p:tgtEl>
                                        <p:attrNameLst>
                                          <p:attrName>style.visibility</p:attrName>
                                        </p:attrNameLst>
                                      </p:cBhvr>
                                      <p:to>
                                        <p:strVal val="visible"/>
                                      </p:to>
                                    </p:set>
                                    <p:animEffect transition="in" filter="blinds(horizontal)">
                                      <p:cBhvr>
                                        <p:cTn id="68" dur="500"/>
                                        <p:tgtEl>
                                          <p:spTgt spid="50"/>
                                        </p:tgtEl>
                                      </p:cBhvr>
                                    </p:animEffect>
                                  </p:childTnLst>
                                </p:cTn>
                              </p:par>
                            </p:childTnLst>
                          </p:cTn>
                        </p:par>
                      </p:childTnLst>
                    </p:cTn>
                  </p:par>
                  <p:par>
                    <p:cTn id="69" fill="hold">
                      <p:stCondLst>
                        <p:cond delay="indefinite"/>
                      </p:stCondLst>
                      <p:childTnLst>
                        <p:par>
                          <p:cTn id="70" fill="hold">
                            <p:stCondLst>
                              <p:cond delay="0"/>
                            </p:stCondLst>
                            <p:childTnLst>
                              <p:par>
                                <p:cTn id="71" presetID="3" presetClass="entr" presetSubtype="10" fill="hold" grpId="0" nodeType="clickEffect">
                                  <p:stCondLst>
                                    <p:cond delay="0"/>
                                  </p:stCondLst>
                                  <p:childTnLst>
                                    <p:set>
                                      <p:cBhvr>
                                        <p:cTn id="72" dur="1" fill="hold">
                                          <p:stCondLst>
                                            <p:cond delay="0"/>
                                          </p:stCondLst>
                                        </p:cTn>
                                        <p:tgtEl>
                                          <p:spTgt spid="52"/>
                                        </p:tgtEl>
                                        <p:attrNameLst>
                                          <p:attrName>style.visibility</p:attrName>
                                        </p:attrNameLst>
                                      </p:cBhvr>
                                      <p:to>
                                        <p:strVal val="visible"/>
                                      </p:to>
                                    </p:set>
                                    <p:animEffect transition="in" filter="blinds(horizontal)">
                                      <p:cBhvr>
                                        <p:cTn id="73" dur="500"/>
                                        <p:tgtEl>
                                          <p:spTgt spid="52"/>
                                        </p:tgtEl>
                                      </p:cBhvr>
                                    </p:animEffect>
                                  </p:childTnLst>
                                </p:cTn>
                              </p:par>
                            </p:childTnLst>
                          </p:cTn>
                        </p:par>
                      </p:childTnLst>
                    </p:cTn>
                  </p:par>
                  <p:par>
                    <p:cTn id="74" fill="hold">
                      <p:stCondLst>
                        <p:cond delay="indefinite"/>
                      </p:stCondLst>
                      <p:childTnLst>
                        <p:par>
                          <p:cTn id="75" fill="hold">
                            <p:stCondLst>
                              <p:cond delay="0"/>
                            </p:stCondLst>
                            <p:childTnLst>
                              <p:par>
                                <p:cTn id="76" presetID="3" presetClass="entr" presetSubtype="10" fill="hold" nodeType="clickEffect">
                                  <p:stCondLst>
                                    <p:cond delay="0"/>
                                  </p:stCondLst>
                                  <p:childTnLst>
                                    <p:set>
                                      <p:cBhvr>
                                        <p:cTn id="77" dur="1" fill="hold">
                                          <p:stCondLst>
                                            <p:cond delay="0"/>
                                          </p:stCondLst>
                                        </p:cTn>
                                        <p:tgtEl>
                                          <p:spTgt spid="64"/>
                                        </p:tgtEl>
                                        <p:attrNameLst>
                                          <p:attrName>style.visibility</p:attrName>
                                        </p:attrNameLst>
                                      </p:cBhvr>
                                      <p:to>
                                        <p:strVal val="visible"/>
                                      </p:to>
                                    </p:set>
                                    <p:animEffect transition="in" filter="blinds(horizontal)">
                                      <p:cBhvr>
                                        <p:cTn id="78" dur="500"/>
                                        <p:tgtEl>
                                          <p:spTgt spid="64"/>
                                        </p:tgtEl>
                                      </p:cBhvr>
                                    </p:animEffect>
                                  </p:childTnLst>
                                </p:cTn>
                              </p:par>
                              <p:par>
                                <p:cTn id="79" presetID="3" presetClass="entr" presetSubtype="10" fill="hold" nodeType="withEffect">
                                  <p:stCondLst>
                                    <p:cond delay="0"/>
                                  </p:stCondLst>
                                  <p:childTnLst>
                                    <p:set>
                                      <p:cBhvr>
                                        <p:cTn id="80" dur="1" fill="hold">
                                          <p:stCondLst>
                                            <p:cond delay="0"/>
                                          </p:stCondLst>
                                        </p:cTn>
                                        <p:tgtEl>
                                          <p:spTgt spid="65"/>
                                        </p:tgtEl>
                                        <p:attrNameLst>
                                          <p:attrName>style.visibility</p:attrName>
                                        </p:attrNameLst>
                                      </p:cBhvr>
                                      <p:to>
                                        <p:strVal val="visible"/>
                                      </p:to>
                                    </p:set>
                                    <p:animEffect transition="in" filter="blinds(horizontal)">
                                      <p:cBhvr>
                                        <p:cTn id="81" dur="500"/>
                                        <p:tgtEl>
                                          <p:spTgt spid="65"/>
                                        </p:tgtEl>
                                      </p:cBhvr>
                                    </p:animEffect>
                                  </p:childTnLst>
                                </p:cTn>
                              </p:par>
                              <p:par>
                                <p:cTn id="82" presetID="3" presetClass="entr" presetSubtype="10" fill="hold" grpId="0" nodeType="withEffect">
                                  <p:stCondLst>
                                    <p:cond delay="0"/>
                                  </p:stCondLst>
                                  <p:childTnLst>
                                    <p:set>
                                      <p:cBhvr>
                                        <p:cTn id="83" dur="1" fill="hold">
                                          <p:stCondLst>
                                            <p:cond delay="0"/>
                                          </p:stCondLst>
                                        </p:cTn>
                                        <p:tgtEl>
                                          <p:spTgt spid="66"/>
                                        </p:tgtEl>
                                        <p:attrNameLst>
                                          <p:attrName>style.visibility</p:attrName>
                                        </p:attrNameLst>
                                      </p:cBhvr>
                                      <p:to>
                                        <p:strVal val="visible"/>
                                      </p:to>
                                    </p:set>
                                    <p:animEffect transition="in" filter="blinds(horizontal)">
                                      <p:cBhvr>
                                        <p:cTn id="84" dur="500"/>
                                        <p:tgtEl>
                                          <p:spTgt spid="66"/>
                                        </p:tgtEl>
                                      </p:cBhvr>
                                    </p:animEffect>
                                  </p:childTnLst>
                                </p:cTn>
                              </p:par>
                              <p:par>
                                <p:cTn id="85" presetID="3" presetClass="entr" presetSubtype="10" fill="hold" nodeType="withEffect">
                                  <p:stCondLst>
                                    <p:cond delay="0"/>
                                  </p:stCondLst>
                                  <p:childTnLst>
                                    <p:set>
                                      <p:cBhvr>
                                        <p:cTn id="86" dur="1" fill="hold">
                                          <p:stCondLst>
                                            <p:cond delay="0"/>
                                          </p:stCondLst>
                                        </p:cTn>
                                        <p:tgtEl>
                                          <p:spTgt spid="68"/>
                                        </p:tgtEl>
                                        <p:attrNameLst>
                                          <p:attrName>style.visibility</p:attrName>
                                        </p:attrNameLst>
                                      </p:cBhvr>
                                      <p:to>
                                        <p:strVal val="visible"/>
                                      </p:to>
                                    </p:set>
                                    <p:animEffect transition="in" filter="blinds(horizontal)">
                                      <p:cBhvr>
                                        <p:cTn id="87" dur="500"/>
                                        <p:tgtEl>
                                          <p:spTgt spid="68"/>
                                        </p:tgtEl>
                                      </p:cBhvr>
                                    </p:animEffect>
                                  </p:childTnLst>
                                </p:cTn>
                              </p:par>
                              <p:par>
                                <p:cTn id="88" presetID="3" presetClass="entr" presetSubtype="10" fill="hold" grpId="0" nodeType="withEffect">
                                  <p:stCondLst>
                                    <p:cond delay="0"/>
                                  </p:stCondLst>
                                  <p:childTnLst>
                                    <p:set>
                                      <p:cBhvr>
                                        <p:cTn id="89" dur="1" fill="hold">
                                          <p:stCondLst>
                                            <p:cond delay="0"/>
                                          </p:stCondLst>
                                        </p:cTn>
                                        <p:tgtEl>
                                          <p:spTgt spid="76"/>
                                        </p:tgtEl>
                                        <p:attrNameLst>
                                          <p:attrName>style.visibility</p:attrName>
                                        </p:attrNameLst>
                                      </p:cBhvr>
                                      <p:to>
                                        <p:strVal val="visible"/>
                                      </p:to>
                                    </p:set>
                                    <p:animEffect transition="in" filter="blinds(horizontal)">
                                      <p:cBhvr>
                                        <p:cTn id="90" dur="500"/>
                                        <p:tgtEl>
                                          <p:spTgt spid="76"/>
                                        </p:tgtEl>
                                      </p:cBhvr>
                                    </p:animEffect>
                                  </p:childTnLst>
                                </p:cTn>
                              </p:par>
                              <p:par>
                                <p:cTn id="91" presetID="3" presetClass="entr" presetSubtype="10" fill="hold" grpId="0" nodeType="withEffect">
                                  <p:stCondLst>
                                    <p:cond delay="0"/>
                                  </p:stCondLst>
                                  <p:childTnLst>
                                    <p:set>
                                      <p:cBhvr>
                                        <p:cTn id="92" dur="1" fill="hold">
                                          <p:stCondLst>
                                            <p:cond delay="0"/>
                                          </p:stCondLst>
                                        </p:cTn>
                                        <p:tgtEl>
                                          <p:spTgt spid="77"/>
                                        </p:tgtEl>
                                        <p:attrNameLst>
                                          <p:attrName>style.visibility</p:attrName>
                                        </p:attrNameLst>
                                      </p:cBhvr>
                                      <p:to>
                                        <p:strVal val="visible"/>
                                      </p:to>
                                    </p:set>
                                    <p:animEffect transition="in" filter="blinds(horizontal)">
                                      <p:cBhvr>
                                        <p:cTn id="93" dur="500"/>
                                        <p:tgtEl>
                                          <p:spTgt spid="77"/>
                                        </p:tgtEl>
                                      </p:cBhvr>
                                    </p:animEffect>
                                  </p:childTnLst>
                                </p:cTn>
                              </p:par>
                              <p:par>
                                <p:cTn id="94" presetID="3" presetClass="entr" presetSubtype="10" fill="hold" grpId="0" nodeType="withEffect">
                                  <p:stCondLst>
                                    <p:cond delay="0"/>
                                  </p:stCondLst>
                                  <p:childTnLst>
                                    <p:set>
                                      <p:cBhvr>
                                        <p:cTn id="95" dur="1" fill="hold">
                                          <p:stCondLst>
                                            <p:cond delay="0"/>
                                          </p:stCondLst>
                                        </p:cTn>
                                        <p:tgtEl>
                                          <p:spTgt spid="78"/>
                                        </p:tgtEl>
                                        <p:attrNameLst>
                                          <p:attrName>style.visibility</p:attrName>
                                        </p:attrNameLst>
                                      </p:cBhvr>
                                      <p:to>
                                        <p:strVal val="visible"/>
                                      </p:to>
                                    </p:set>
                                    <p:animEffect transition="in" filter="blinds(horizontal)">
                                      <p:cBhvr>
                                        <p:cTn id="96" dur="500"/>
                                        <p:tgtEl>
                                          <p:spTgt spid="78"/>
                                        </p:tgtEl>
                                      </p:cBhvr>
                                    </p:animEffect>
                                  </p:childTnLst>
                                </p:cTn>
                              </p:par>
                            </p:childTnLst>
                          </p:cTn>
                        </p:par>
                      </p:childTnLst>
                    </p:cTn>
                  </p:par>
                  <p:par>
                    <p:cTn id="97" fill="hold">
                      <p:stCondLst>
                        <p:cond delay="indefinite"/>
                      </p:stCondLst>
                      <p:childTnLst>
                        <p:par>
                          <p:cTn id="98" fill="hold">
                            <p:stCondLst>
                              <p:cond delay="0"/>
                            </p:stCondLst>
                            <p:childTnLst>
                              <p:par>
                                <p:cTn id="99" presetID="3" presetClass="entr" presetSubtype="10" fill="hold" nodeType="clickEffect">
                                  <p:stCondLst>
                                    <p:cond delay="0"/>
                                  </p:stCondLst>
                                  <p:childTnLst>
                                    <p:set>
                                      <p:cBhvr>
                                        <p:cTn id="100" dur="1" fill="hold">
                                          <p:stCondLst>
                                            <p:cond delay="0"/>
                                          </p:stCondLst>
                                        </p:cTn>
                                        <p:tgtEl>
                                          <p:spTgt spid="53"/>
                                        </p:tgtEl>
                                        <p:attrNameLst>
                                          <p:attrName>style.visibility</p:attrName>
                                        </p:attrNameLst>
                                      </p:cBhvr>
                                      <p:to>
                                        <p:strVal val="visible"/>
                                      </p:to>
                                    </p:set>
                                    <p:animEffect transition="in" filter="blinds(horizontal)">
                                      <p:cBhvr>
                                        <p:cTn id="101"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P spid="62" grpId="0" animBg="1"/>
      <p:bldP spid="70" grpId="0"/>
      <p:bldP spid="71" grpId="0"/>
      <p:bldP spid="72" grpId="0"/>
      <p:bldP spid="49" grpId="0"/>
      <p:bldP spid="63" grpId="0" animBg="1"/>
      <p:bldP spid="74" grpId="0"/>
      <p:bldP spid="52" grpId="0"/>
      <p:bldP spid="66" grpId="0" animBg="1"/>
      <p:bldP spid="76" grpId="0"/>
      <p:bldP spid="77" grpId="0"/>
      <p:bldP spid="73" grpId="0"/>
      <p:bldP spid="75" grpId="0"/>
      <p:bldP spid="78"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1" name="文本框 10"/>
          <p:cNvSpPr txBox="1"/>
          <p:nvPr/>
        </p:nvSpPr>
        <p:spPr>
          <a:xfrm>
            <a:off x="98425" y="99695"/>
            <a:ext cx="5629275" cy="306705"/>
          </a:xfrm>
          <a:prstGeom prst="rect">
            <a:avLst/>
          </a:prstGeom>
          <a:noFill/>
        </p:spPr>
        <p:txBody>
          <a:bodyPr wrap="square" rtlCol="0">
            <a:spAutoFit/>
          </a:bodyPr>
          <a:p>
            <a:pPr algn="ctr"/>
            <a:r>
              <a:rPr lang="zh-CN" altLang="en-US" sz="1400">
                <a:solidFill>
                  <a:srgbClr val="BEBEBE"/>
                </a:solidFill>
              </a:rPr>
              <a:t>《机器人</a:t>
            </a:r>
            <a:r>
              <a:rPr lang="en-US" altLang="zh-CN" sz="1400">
                <a:solidFill>
                  <a:srgbClr val="BEBEBE"/>
                </a:solidFill>
              </a:rPr>
              <a:t>SLAM</a:t>
            </a:r>
            <a:r>
              <a:rPr lang="zh-CN" altLang="en-US" sz="1400">
                <a:solidFill>
                  <a:srgbClr val="BEBEBE"/>
                </a:solidFill>
              </a:rPr>
              <a:t>导航：核心技术与实战》</a:t>
            </a:r>
            <a:r>
              <a:rPr lang="en-US" altLang="zh-CN" sz="1400">
                <a:solidFill>
                  <a:srgbClr val="BEBEBE"/>
                </a:solidFill>
              </a:rPr>
              <a:t>    </a:t>
            </a:r>
            <a:r>
              <a:rPr lang="zh-CN" altLang="en-US" sz="1400">
                <a:solidFill>
                  <a:srgbClr val="BEBEBE"/>
                </a:solidFill>
              </a:rPr>
              <a:t>张虎</a:t>
            </a:r>
            <a:r>
              <a:rPr lang="en-US" altLang="zh-CN" sz="1400">
                <a:solidFill>
                  <a:srgbClr val="BEBEBE"/>
                </a:solidFill>
              </a:rPr>
              <a:t> </a:t>
            </a:r>
            <a:r>
              <a:rPr lang="zh-CN" altLang="en-US" sz="1400">
                <a:solidFill>
                  <a:srgbClr val="BEBEBE"/>
                </a:solidFill>
              </a:rPr>
              <a:t>著</a:t>
            </a:r>
            <a:r>
              <a:rPr lang="en-US" altLang="zh-CN" sz="1400">
                <a:solidFill>
                  <a:srgbClr val="BEBEBE"/>
                </a:solidFill>
              </a:rPr>
              <a:t>    </a:t>
            </a:r>
            <a:r>
              <a:rPr lang="zh-CN" altLang="en-US" sz="1400">
                <a:solidFill>
                  <a:srgbClr val="BEBEBE"/>
                </a:solidFill>
              </a:rPr>
              <a:t>机械工业出版社</a:t>
            </a:r>
            <a:endParaRPr lang="zh-CN" altLang="en-US" sz="1400">
              <a:solidFill>
                <a:srgbClr val="BEBEBE"/>
              </a:solidFill>
            </a:endParaRPr>
          </a:p>
        </p:txBody>
      </p:sp>
      <p:sp>
        <p:nvSpPr>
          <p:cNvPr id="15" name="副标题 2"/>
          <p:cNvSpPr>
            <a:spLocks noGrp="1"/>
          </p:cNvSpPr>
          <p:nvPr>
            <p:custDataLst>
              <p:tags r:id="rId2"/>
            </p:custDataLst>
          </p:nvPr>
        </p:nvSpPr>
        <p:spPr>
          <a:xfrm>
            <a:off x="9103360" y="6446520"/>
            <a:ext cx="3028950" cy="344170"/>
          </a:xfrm>
          <a:prstGeom prst="rect">
            <a:avLst/>
          </a:prstGeom>
        </p:spPr>
        <p:txBody>
          <a:bodyPr vert="horz" lIns="90000" tIns="46800" rIns="90000" bIns="46800"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a:solidFill>
                  <a:schemeClr val="bg1">
                    <a:lumMod val="85000"/>
                  </a:schemeClr>
                </a:solidFill>
              </a:rPr>
              <a:t>课件下载：</a:t>
            </a:r>
            <a:r>
              <a:rPr lang="en-US" altLang="zh-CN" sz="1400">
                <a:solidFill>
                  <a:schemeClr val="bg1">
                    <a:lumMod val="85000"/>
                  </a:schemeClr>
                </a:solidFill>
              </a:rPr>
              <a:t>www.xiihoo.com</a:t>
            </a:r>
            <a:endParaRPr lang="en-US" altLang="zh-CN" sz="1400">
              <a:solidFill>
                <a:schemeClr val="bg1">
                  <a:lumMod val="85000"/>
                </a:schemeClr>
              </a:solidFill>
            </a:endParaRPr>
          </a:p>
        </p:txBody>
      </p:sp>
      <p:sp>
        <p:nvSpPr>
          <p:cNvPr id="13" name="文本框 12"/>
          <p:cNvSpPr txBox="1"/>
          <p:nvPr>
            <p:custDataLst>
              <p:tags r:id="rId3"/>
            </p:custDataLst>
          </p:nvPr>
        </p:nvSpPr>
        <p:spPr>
          <a:xfrm>
            <a:off x="213360" y="6465570"/>
            <a:ext cx="924560" cy="306705"/>
          </a:xfrm>
          <a:prstGeom prst="rect">
            <a:avLst/>
          </a:prstGeom>
          <a:noFill/>
        </p:spPr>
        <p:txBody>
          <a:bodyPr wrap="square" rtlCol="0">
            <a:spAutoFit/>
          </a:bodyPr>
          <a:p>
            <a:pPr algn="l"/>
            <a:r>
              <a:rPr lang="en-US" altLang="zh-CN" sz="1400" spc="200">
                <a:solidFill>
                  <a:schemeClr val="bg1">
                    <a:lumMod val="85000"/>
                  </a:schemeClr>
                </a:solidFill>
                <a:latin typeface="Arial" panose="020B0604020202020204" pitchFamily="34" charset="0"/>
                <a:ea typeface="微软雅黑" panose="020B0503020204020204" pitchFamily="34" charset="-122"/>
              </a:rPr>
              <a:t>20</a:t>
            </a:r>
            <a:r>
              <a:rPr lang="zh-CN" altLang="en-US" sz="1400" spc="200">
                <a:solidFill>
                  <a:schemeClr val="bg1">
                    <a:lumMod val="85000"/>
                  </a:schemeClr>
                </a:solidFill>
                <a:latin typeface="Arial" panose="020B0604020202020204" pitchFamily="34" charset="0"/>
                <a:ea typeface="微软雅黑" panose="020B0503020204020204" pitchFamily="34" charset="-122"/>
              </a:rPr>
              <a:t>/</a:t>
            </a:r>
            <a:r>
              <a:rPr lang="en-US" altLang="zh-CN" sz="1400" spc="200">
                <a:solidFill>
                  <a:schemeClr val="bg1">
                    <a:lumMod val="85000"/>
                  </a:schemeClr>
                </a:solidFill>
                <a:latin typeface="Arial" panose="020B0604020202020204" pitchFamily="34" charset="0"/>
                <a:ea typeface="微软雅黑" panose="020B0503020204020204" pitchFamily="34" charset="-122"/>
                <a:sym typeface="+mn-ea"/>
              </a:rPr>
              <a:t>56</a:t>
            </a:r>
            <a:endParaRPr lang="en-US" sz="1400" spc="200">
              <a:solidFill>
                <a:schemeClr val="bg1">
                  <a:lumMod val="85000"/>
                </a:schemeClr>
              </a:solidFill>
              <a:latin typeface="Arial" panose="020B0604020202020204" pitchFamily="34" charset="0"/>
              <a:ea typeface="微软雅黑" panose="020B0503020204020204" pitchFamily="34" charset="-122"/>
            </a:endParaRPr>
          </a:p>
        </p:txBody>
      </p:sp>
      <p:sp>
        <p:nvSpPr>
          <p:cNvPr id="2" name="标题 1"/>
          <p:cNvSpPr>
            <a:spLocks noGrp="1"/>
          </p:cNvSpPr>
          <p:nvPr>
            <p:ph type="ctrTitle"/>
            <p:custDataLst>
              <p:tags r:id="rId4"/>
            </p:custDataLst>
          </p:nvPr>
        </p:nvSpPr>
        <p:spPr>
          <a:xfrm>
            <a:off x="232410" y="597535"/>
            <a:ext cx="3545840" cy="496570"/>
          </a:xfrm>
        </p:spPr>
        <p:txBody>
          <a:bodyPr>
            <a:noAutofit/>
          </a:bodyPr>
          <a:p>
            <a:pPr algn="l"/>
            <a:r>
              <a:rPr lang="en-US" altLang="zh-CN" sz="2000">
                <a:solidFill>
                  <a:schemeClr val="accent1">
                    <a:lumMod val="60000"/>
                    <a:lumOff val="40000"/>
                  </a:schemeClr>
                </a:solidFill>
                <a:sym typeface="+mn-ea"/>
              </a:rPr>
              <a:t>6</a:t>
            </a:r>
            <a:r>
              <a:rPr lang="zh-CN" altLang="en-US" sz="2000">
                <a:solidFill>
                  <a:schemeClr val="accent1">
                    <a:lumMod val="60000"/>
                    <a:lumOff val="40000"/>
                  </a:schemeClr>
                </a:solidFill>
                <a:sym typeface="+mn-ea"/>
              </a:rPr>
              <a:t>.1 </a:t>
            </a:r>
            <a:r>
              <a:rPr lang="zh-CN" altLang="en-US" sz="2000">
                <a:solidFill>
                  <a:srgbClr val="9CC2F0"/>
                </a:solidFill>
                <a:sym typeface="+mn-ea"/>
              </a:rPr>
              <a:t>底盘运动学模型</a:t>
            </a:r>
            <a:endParaRPr lang="zh-CN" altLang="en-US" sz="2000">
              <a:solidFill>
                <a:srgbClr val="9CC2F0"/>
              </a:solidFill>
            </a:endParaRPr>
          </a:p>
        </p:txBody>
      </p:sp>
      <p:sp>
        <p:nvSpPr>
          <p:cNvPr id="28" name="文本框 27"/>
          <p:cNvSpPr txBox="1"/>
          <p:nvPr>
            <p:custDataLst>
              <p:tags r:id="rId5"/>
            </p:custDataLst>
          </p:nvPr>
        </p:nvSpPr>
        <p:spPr>
          <a:xfrm>
            <a:off x="6555740" y="99695"/>
            <a:ext cx="5419090" cy="306705"/>
          </a:xfrm>
          <a:prstGeom prst="rect">
            <a:avLst/>
          </a:prstGeom>
          <a:noFill/>
        </p:spPr>
        <p:txBody>
          <a:bodyPr wrap="square" rtlCol="0">
            <a:spAutoFit/>
          </a:bodyPr>
          <a:p>
            <a:pPr algn="r"/>
            <a:r>
              <a:rPr lang="zh-CN" altLang="en-US" sz="1400">
                <a:solidFill>
                  <a:srgbClr val="FF0000"/>
                </a:solidFill>
                <a:sym typeface="+mn-ea"/>
              </a:rPr>
              <a:t>（第</a:t>
            </a:r>
            <a:r>
              <a:rPr lang="en-US" altLang="zh-CN" sz="1400">
                <a:solidFill>
                  <a:srgbClr val="FF0000"/>
                </a:solidFill>
                <a:sym typeface="+mn-ea"/>
              </a:rPr>
              <a:t>1</a:t>
            </a:r>
            <a:r>
              <a:rPr lang="zh-CN" altLang="en-US" sz="1400">
                <a:solidFill>
                  <a:srgbClr val="FF0000"/>
                </a:solidFill>
                <a:sym typeface="+mn-ea"/>
              </a:rPr>
              <a:t>季）</a:t>
            </a:r>
            <a:r>
              <a:rPr lang="zh-CN" altLang="en-US" sz="1400">
                <a:solidFill>
                  <a:schemeClr val="bg1"/>
                </a:solidFill>
                <a:sym typeface="+mn-ea"/>
              </a:rPr>
              <a:t>第</a:t>
            </a:r>
            <a:r>
              <a:rPr lang="en-US" altLang="zh-CN" sz="1400">
                <a:solidFill>
                  <a:schemeClr val="bg1"/>
                </a:solidFill>
                <a:sym typeface="+mn-ea"/>
              </a:rPr>
              <a:t>6</a:t>
            </a:r>
            <a:r>
              <a:rPr lang="zh-CN" altLang="en-US" sz="1400">
                <a:solidFill>
                  <a:schemeClr val="bg1"/>
                </a:solidFill>
                <a:sym typeface="+mn-ea"/>
              </a:rPr>
              <a:t>章：机器人底盘</a:t>
            </a:r>
            <a:endParaRPr lang="zh-CN" altLang="en-US" sz="1400">
              <a:solidFill>
                <a:schemeClr val="bg1"/>
              </a:solidFill>
            </a:endParaRPr>
          </a:p>
        </p:txBody>
      </p:sp>
      <p:sp>
        <p:nvSpPr>
          <p:cNvPr id="3" name="文本框 2"/>
          <p:cNvSpPr txBox="1"/>
          <p:nvPr/>
        </p:nvSpPr>
        <p:spPr>
          <a:xfrm>
            <a:off x="526415" y="1486535"/>
            <a:ext cx="2526030" cy="2245360"/>
          </a:xfrm>
          <a:prstGeom prst="rect">
            <a:avLst/>
          </a:prstGeom>
          <a:noFill/>
          <a:ln w="9525">
            <a:noFill/>
          </a:ln>
        </p:spPr>
        <p:txBody>
          <a:bodyPr wrap="square">
            <a:spAutoFit/>
          </a:bodyPr>
          <a:p>
            <a:pPr marL="285750" indent="-285750">
              <a:lnSpc>
                <a:spcPct val="200000"/>
              </a:lnSpc>
              <a:buFont typeface="Wingdings" panose="05000000000000000000" charset="0"/>
              <a:buChar char="n"/>
            </a:pPr>
            <a:r>
              <a:rPr lang="zh-CN" altLang="en-US" sz="1400">
                <a:solidFill>
                  <a:srgbClr val="FFFF00"/>
                </a:solidFill>
                <a:latin typeface="+mn-ea"/>
                <a:sym typeface="+mn-ea"/>
              </a:rPr>
              <a:t>两轮差速模型</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zh-CN" altLang="en-US" sz="1400">
                <a:solidFill>
                  <a:schemeClr val="bg1"/>
                </a:solidFill>
                <a:latin typeface="+mn-ea"/>
                <a:sym typeface="+mn-ea"/>
              </a:rPr>
              <a:t>四轮差速模型</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zh-CN" altLang="en-US" sz="1400">
                <a:solidFill>
                  <a:schemeClr val="bg1"/>
                </a:solidFill>
                <a:latin typeface="+mn-ea"/>
                <a:sym typeface="+mn-ea"/>
              </a:rPr>
              <a:t>阿克曼模型</a:t>
            </a:r>
            <a:endParaRPr lang="zh-CN" altLang="en-US" sz="1400">
              <a:solidFill>
                <a:schemeClr val="bg1"/>
              </a:solidFill>
              <a:latin typeface="+mn-ea"/>
              <a:sym typeface="+mn-ea"/>
            </a:endParaRPr>
          </a:p>
          <a:p>
            <a:pPr marL="285750" indent="-285750">
              <a:lnSpc>
                <a:spcPct val="200000"/>
              </a:lnSpc>
              <a:buFont typeface="Wingdings" panose="05000000000000000000" charset="0"/>
              <a:buChar char="n"/>
            </a:pPr>
            <a:r>
              <a:rPr lang="zh-CN" altLang="en-US" sz="1400">
                <a:solidFill>
                  <a:schemeClr val="bg1"/>
                </a:solidFill>
                <a:latin typeface="+mn-ea"/>
                <a:sym typeface="+mn-ea"/>
              </a:rPr>
              <a:t>全向模型</a:t>
            </a:r>
            <a:endParaRPr lang="zh-CN" altLang="en-US" sz="1400">
              <a:solidFill>
                <a:schemeClr val="bg1"/>
              </a:solidFill>
              <a:latin typeface="+mn-ea"/>
              <a:sym typeface="+mn-ea"/>
            </a:endParaRPr>
          </a:p>
          <a:p>
            <a:pPr marL="285750" indent="-285750">
              <a:lnSpc>
                <a:spcPct val="200000"/>
              </a:lnSpc>
              <a:buFont typeface="Wingdings" panose="05000000000000000000" charset="0"/>
              <a:buChar char="n"/>
            </a:pPr>
            <a:r>
              <a:rPr lang="zh-CN" altLang="en-US" sz="1400">
                <a:solidFill>
                  <a:schemeClr val="bg1"/>
                </a:solidFill>
                <a:latin typeface="+mn-ea"/>
                <a:sym typeface="+mn-ea"/>
              </a:rPr>
              <a:t>其他模型</a:t>
            </a:r>
            <a:endParaRPr lang="zh-CN" altLang="en-US" sz="1400" b="0">
              <a:solidFill>
                <a:schemeClr val="bg1"/>
              </a:solidFill>
              <a:latin typeface="+mn-ea"/>
            </a:endParaRPr>
          </a:p>
        </p:txBody>
      </p:sp>
      <p:sp>
        <p:nvSpPr>
          <p:cNvPr id="5" name="右箭头 4"/>
          <p:cNvSpPr/>
          <p:nvPr>
            <p:custDataLst>
              <p:tags r:id="rId6"/>
            </p:custDataLst>
          </p:nvPr>
        </p:nvSpPr>
        <p:spPr>
          <a:xfrm>
            <a:off x="2115185" y="1696720"/>
            <a:ext cx="775335" cy="2228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左大括号 5"/>
          <p:cNvSpPr/>
          <p:nvPr>
            <p:custDataLst>
              <p:tags r:id="rId7"/>
            </p:custDataLst>
          </p:nvPr>
        </p:nvSpPr>
        <p:spPr>
          <a:xfrm>
            <a:off x="3014345" y="1494790"/>
            <a:ext cx="111760" cy="64452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22" name="文本框 21"/>
          <p:cNvSpPr txBox="1"/>
          <p:nvPr>
            <p:custDataLst>
              <p:tags r:id="rId8"/>
            </p:custDataLst>
          </p:nvPr>
        </p:nvSpPr>
        <p:spPr>
          <a:xfrm>
            <a:off x="3249930" y="1419860"/>
            <a:ext cx="1414780" cy="737235"/>
          </a:xfrm>
          <a:prstGeom prst="rect">
            <a:avLst/>
          </a:prstGeom>
          <a:noFill/>
        </p:spPr>
        <p:txBody>
          <a:bodyPr wrap="none" rtlCol="0" anchor="t">
            <a:spAutoFit/>
          </a:bodyPr>
          <a:p>
            <a:pPr marL="342900" indent="-342900" algn="l">
              <a:buFont typeface="+mj-ea"/>
              <a:buAutoNum type="circleNumDbPlain"/>
            </a:pPr>
            <a:r>
              <a:rPr lang="zh-CN" altLang="en-US" sz="1400">
                <a:solidFill>
                  <a:srgbClr val="FFFF00"/>
                </a:solidFill>
                <a:latin typeface="+mn-ea"/>
                <a:sym typeface="+mn-ea"/>
              </a:rPr>
              <a:t>前向运动学</a:t>
            </a:r>
            <a:endParaRPr lang="zh-CN" altLang="en-US" sz="1400">
              <a:solidFill>
                <a:schemeClr val="bg1"/>
              </a:solidFill>
              <a:latin typeface="+mn-ea"/>
              <a:sym typeface="+mn-ea"/>
            </a:endParaRPr>
          </a:p>
          <a:p>
            <a:pPr marL="342900" indent="-342900" algn="l">
              <a:buFont typeface="+mj-ea"/>
              <a:buAutoNum type="circleNumDbPlain"/>
            </a:pPr>
            <a:r>
              <a:rPr lang="zh-CN" altLang="en-US" sz="1400">
                <a:solidFill>
                  <a:schemeClr val="bg1"/>
                </a:solidFill>
                <a:latin typeface="+mn-ea"/>
                <a:sym typeface="+mn-ea"/>
              </a:rPr>
              <a:t>逆向运动学</a:t>
            </a:r>
            <a:endParaRPr lang="zh-CN" altLang="en-US" sz="1400">
              <a:solidFill>
                <a:schemeClr val="bg1"/>
              </a:solidFill>
              <a:latin typeface="+mn-ea"/>
              <a:sym typeface="+mn-ea"/>
            </a:endParaRPr>
          </a:p>
          <a:p>
            <a:pPr marL="342900" indent="-342900" algn="l">
              <a:buFont typeface="+mj-ea"/>
              <a:buAutoNum type="circleNumDbPlain"/>
            </a:pPr>
            <a:r>
              <a:rPr lang="zh-CN" altLang="en-US" sz="1400">
                <a:solidFill>
                  <a:schemeClr val="bg1"/>
                </a:solidFill>
                <a:latin typeface="+mn-ea"/>
                <a:sym typeface="+mn-ea"/>
              </a:rPr>
              <a:t>轮式里程计</a:t>
            </a:r>
            <a:endParaRPr lang="zh-CN" altLang="en-US" sz="1400">
              <a:solidFill>
                <a:schemeClr val="bg1"/>
              </a:solidFill>
              <a:latin typeface="+mn-ea"/>
              <a:sym typeface="+mn-ea"/>
            </a:endParaRPr>
          </a:p>
        </p:txBody>
      </p:sp>
      <p:sp>
        <p:nvSpPr>
          <p:cNvPr id="4" name="右箭头 3"/>
          <p:cNvSpPr/>
          <p:nvPr>
            <p:custDataLst>
              <p:tags r:id="rId9"/>
            </p:custDataLst>
          </p:nvPr>
        </p:nvSpPr>
        <p:spPr>
          <a:xfrm>
            <a:off x="4798060" y="1448435"/>
            <a:ext cx="775335" cy="2228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0" name="标题 1"/>
          <p:cNvSpPr>
            <a:spLocks noGrp="1"/>
          </p:cNvSpPr>
          <p:nvPr>
            <p:custDataLst>
              <p:tags r:id="rId10"/>
            </p:custDataLst>
          </p:nvPr>
        </p:nvSpPr>
        <p:spPr>
          <a:xfrm>
            <a:off x="5765800" y="1278890"/>
            <a:ext cx="4819015" cy="427990"/>
          </a:xfrm>
          <a:prstGeom prst="rect">
            <a:avLst/>
          </a:prstGeom>
        </p:spPr>
        <p:txBody>
          <a:bodyPr vert="horz" lIns="90000" tIns="46800" rIns="90000" bIns="46800" rtlCol="0" anchor="b" anchorCtr="0">
            <a:noAutofit/>
          </a:bodyPr>
          <a:lstStyle>
            <a:lvl1pPr algn="ctr" defTabSz="914400" rtl="0" eaLnBrk="1" fontAlgn="auto" latinLnBrk="0" hangingPunct="1">
              <a:lnSpc>
                <a:spcPct val="100000"/>
              </a:lnSpc>
              <a:spcBef>
                <a:spcPct val="0"/>
              </a:spcBef>
              <a:buNone/>
              <a:defRPr sz="60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a:lstStyle>
          <a:p>
            <a:pPr indent="0">
              <a:lnSpc>
                <a:spcPct val="150000"/>
              </a:lnSpc>
            </a:pPr>
            <a:r>
              <a:rPr lang="zh-CN" altLang="en-US" sz="1400" b="0">
                <a:solidFill>
                  <a:srgbClr val="FFFF00"/>
                </a:solidFill>
              </a:rPr>
              <a:t>已知各个轮子的线速度，求底盘整体的运动速度</a:t>
            </a:r>
            <a:endParaRPr lang="zh-CN" altLang="en-US" sz="1400" b="0">
              <a:solidFill>
                <a:srgbClr val="FFFF00"/>
              </a:solidFill>
            </a:endParaRPr>
          </a:p>
        </p:txBody>
      </p:sp>
      <p:sp>
        <p:nvSpPr>
          <p:cNvPr id="7" name="标题 1"/>
          <p:cNvSpPr>
            <a:spLocks noGrp="1"/>
          </p:cNvSpPr>
          <p:nvPr>
            <p:custDataLst>
              <p:tags r:id="rId11"/>
            </p:custDataLst>
          </p:nvPr>
        </p:nvSpPr>
        <p:spPr>
          <a:xfrm>
            <a:off x="2305685" y="2273300"/>
            <a:ext cx="2369185" cy="427990"/>
          </a:xfrm>
          <a:prstGeom prst="rect">
            <a:avLst/>
          </a:prstGeom>
        </p:spPr>
        <p:txBody>
          <a:bodyPr vert="horz" lIns="90000" tIns="46800" rIns="90000" bIns="46800" rtlCol="0" anchor="b" anchorCtr="0">
            <a:noAutofit/>
          </a:bodyPr>
          <a:lstStyle>
            <a:lvl1pPr algn="ctr" defTabSz="914400" rtl="0" eaLnBrk="1" fontAlgn="auto" latinLnBrk="0" hangingPunct="1">
              <a:lnSpc>
                <a:spcPct val="100000"/>
              </a:lnSpc>
              <a:spcBef>
                <a:spcPct val="0"/>
              </a:spcBef>
              <a:buNone/>
              <a:defRPr sz="60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a:lstStyle>
          <a:p>
            <a:pPr indent="0">
              <a:lnSpc>
                <a:spcPct val="150000"/>
              </a:lnSpc>
            </a:pPr>
            <a:r>
              <a:rPr lang="zh-CN" altLang="en-US" sz="1400" b="0">
                <a:solidFill>
                  <a:schemeClr val="bg1"/>
                </a:solidFill>
              </a:rPr>
              <a:t>单个轮子的线速度：</a:t>
            </a:r>
            <a:endParaRPr lang="zh-CN" altLang="en-US" sz="1400" b="0">
              <a:solidFill>
                <a:schemeClr val="bg1"/>
              </a:solidFill>
            </a:endParaRPr>
          </a:p>
        </p:txBody>
      </p:sp>
      <p:graphicFrame>
        <p:nvGraphicFramePr>
          <p:cNvPr id="8" name="对象 -2147482004"/>
          <p:cNvGraphicFramePr>
            <a:graphicFrameLocks noChangeAspect="1"/>
          </p:cNvGraphicFramePr>
          <p:nvPr/>
        </p:nvGraphicFramePr>
        <p:xfrm>
          <a:off x="2524125" y="2694305"/>
          <a:ext cx="3208020" cy="1585595"/>
        </p:xfrm>
        <a:graphic>
          <a:graphicData uri="http://schemas.openxmlformats.org/presentationml/2006/ole">
            <mc:AlternateContent xmlns:mc="http://schemas.openxmlformats.org/markup-compatibility/2006">
              <mc:Choice xmlns:v="urn:schemas-microsoft-com:vml" Requires="v">
                <p:oleObj spid="_x0000_s23" name="" r:id="rId12" imgW="3644900" imgH="1803400" progId="Equation.KSEE3">
                  <p:embed/>
                </p:oleObj>
              </mc:Choice>
              <mc:Fallback>
                <p:oleObj name="" r:id="rId12" imgW="3644900" imgH="1803400" progId="Equation.KSEE3">
                  <p:embed/>
                  <p:pic>
                    <p:nvPicPr>
                      <p:cNvPr id="0" name="图片 18"/>
                      <p:cNvPicPr/>
                      <p:nvPr/>
                    </p:nvPicPr>
                    <p:blipFill>
                      <a:blip r:embed="rId13"/>
                      <a:stretch>
                        <a:fillRect/>
                      </a:stretch>
                    </p:blipFill>
                    <p:spPr>
                      <a:xfrm>
                        <a:off x="2524125" y="2694305"/>
                        <a:ext cx="3208020" cy="1585595"/>
                      </a:xfrm>
                      <a:prstGeom prst="rect">
                        <a:avLst/>
                      </a:prstGeom>
                      <a:solidFill>
                        <a:schemeClr val="bg1"/>
                      </a:solidFill>
                      <a:ln w="38100">
                        <a:noFill/>
                        <a:miter/>
                      </a:ln>
                    </p:spPr>
                  </p:pic>
                </p:oleObj>
              </mc:Fallback>
            </mc:AlternateContent>
          </a:graphicData>
        </a:graphic>
      </p:graphicFrame>
      <p:pic>
        <p:nvPicPr>
          <p:cNvPr id="9" name="图片 8" descr="图片1"/>
          <p:cNvPicPr>
            <a:picLocks noChangeAspect="1"/>
          </p:cNvPicPr>
          <p:nvPr/>
        </p:nvPicPr>
        <p:blipFill>
          <a:blip r:embed="rId14"/>
          <a:stretch>
            <a:fillRect/>
          </a:stretch>
        </p:blipFill>
        <p:spPr>
          <a:xfrm>
            <a:off x="6193155" y="1753870"/>
            <a:ext cx="5126990" cy="2882900"/>
          </a:xfrm>
          <a:prstGeom prst="rect">
            <a:avLst/>
          </a:prstGeom>
        </p:spPr>
      </p:pic>
      <p:graphicFrame>
        <p:nvGraphicFramePr>
          <p:cNvPr id="17" name="对象 -2147481989"/>
          <p:cNvGraphicFramePr>
            <a:graphicFrameLocks noChangeAspect="1"/>
          </p:cNvGraphicFramePr>
          <p:nvPr/>
        </p:nvGraphicFramePr>
        <p:xfrm>
          <a:off x="1101725" y="4749165"/>
          <a:ext cx="1371600" cy="457200"/>
        </p:xfrm>
        <a:graphic>
          <a:graphicData uri="http://schemas.openxmlformats.org/presentationml/2006/ole">
            <mc:AlternateContent xmlns:mc="http://schemas.openxmlformats.org/markup-compatibility/2006">
              <mc:Choice xmlns:v="urn:schemas-microsoft-com:vml" Requires="v">
                <p:oleObj spid="_x0000_s18" name="" r:id="rId15" imgW="1371600" imgH="457200" progId="Equation.KSEE3">
                  <p:embed/>
                </p:oleObj>
              </mc:Choice>
              <mc:Fallback>
                <p:oleObj name="" r:id="rId15" imgW="1371600" imgH="457200" progId="Equation.KSEE3">
                  <p:embed/>
                  <p:pic>
                    <p:nvPicPr>
                      <p:cNvPr id="0" name="图片 15"/>
                      <p:cNvPicPr/>
                      <p:nvPr/>
                    </p:nvPicPr>
                    <p:blipFill>
                      <a:blip r:embed="rId16"/>
                      <a:stretch>
                        <a:fillRect/>
                      </a:stretch>
                    </p:blipFill>
                    <p:spPr>
                      <a:xfrm>
                        <a:off x="1101725" y="4749165"/>
                        <a:ext cx="1371600" cy="457200"/>
                      </a:xfrm>
                      <a:prstGeom prst="rect">
                        <a:avLst/>
                      </a:prstGeom>
                      <a:solidFill>
                        <a:schemeClr val="bg1"/>
                      </a:solidFill>
                      <a:ln w="38100">
                        <a:noFill/>
                        <a:miter/>
                      </a:ln>
                    </p:spPr>
                  </p:pic>
                </p:oleObj>
              </mc:Fallback>
            </mc:AlternateContent>
          </a:graphicData>
        </a:graphic>
      </p:graphicFrame>
      <p:cxnSp>
        <p:nvCxnSpPr>
          <p:cNvPr id="21" name="曲线连接符 20"/>
          <p:cNvCxnSpPr>
            <a:stCxn id="17" idx="3"/>
            <a:endCxn id="10" idx="0"/>
          </p:cNvCxnSpPr>
          <p:nvPr/>
        </p:nvCxnSpPr>
        <p:spPr>
          <a:xfrm flipH="1">
            <a:off x="1739900" y="4977765"/>
            <a:ext cx="733425" cy="857250"/>
          </a:xfrm>
          <a:prstGeom prst="curvedConnector4">
            <a:avLst>
              <a:gd name="adj1" fmla="val -32468"/>
              <a:gd name="adj2" fmla="val 63333"/>
            </a:avLst>
          </a:prstGeom>
          <a:ln>
            <a:tailEnd type="arrow"/>
          </a:ln>
        </p:spPr>
        <p:style>
          <a:lnRef idx="1">
            <a:schemeClr val="accent1"/>
          </a:lnRef>
          <a:fillRef idx="0">
            <a:schemeClr val="accent1"/>
          </a:fillRef>
          <a:effectRef idx="0">
            <a:schemeClr val="accent1"/>
          </a:effectRef>
          <a:fontRef idx="minor">
            <a:schemeClr val="tx1"/>
          </a:fontRef>
        </p:style>
      </p:cxnSp>
      <p:sp>
        <p:nvSpPr>
          <p:cNvPr id="27" name="文本框 26"/>
          <p:cNvSpPr txBox="1"/>
          <p:nvPr/>
        </p:nvSpPr>
        <p:spPr>
          <a:xfrm>
            <a:off x="2609850" y="4920615"/>
            <a:ext cx="953770" cy="521970"/>
          </a:xfrm>
          <a:prstGeom prst="rect">
            <a:avLst/>
          </a:prstGeom>
          <a:noFill/>
          <a:ln w="9525">
            <a:noFill/>
          </a:ln>
        </p:spPr>
        <p:txBody>
          <a:bodyPr wrap="square">
            <a:spAutoFit/>
          </a:bodyPr>
          <a:p>
            <a:pPr indent="0">
              <a:lnSpc>
                <a:spcPct val="200000"/>
              </a:lnSpc>
              <a:buFont typeface="Wingdings" panose="05000000000000000000" charset="0"/>
              <a:buNone/>
            </a:pPr>
            <a:r>
              <a:rPr lang="zh-CN" altLang="en-US" sz="1400" b="0">
                <a:solidFill>
                  <a:schemeClr val="bg1"/>
                </a:solidFill>
                <a:latin typeface="+mn-ea"/>
              </a:rPr>
              <a:t>上下相减</a:t>
            </a:r>
            <a:endParaRPr lang="zh-CN" altLang="en-US" sz="1400" b="0">
              <a:solidFill>
                <a:schemeClr val="bg1"/>
              </a:solidFill>
              <a:latin typeface="+mn-ea"/>
            </a:endParaRPr>
          </a:p>
        </p:txBody>
      </p:sp>
      <p:pic>
        <p:nvPicPr>
          <p:cNvPr id="10" name="图片 9"/>
          <p:cNvPicPr>
            <a:picLocks noChangeAspect="1"/>
          </p:cNvPicPr>
          <p:nvPr/>
        </p:nvPicPr>
        <p:blipFill>
          <a:blip r:embed="rId17"/>
          <a:stretch>
            <a:fillRect/>
          </a:stretch>
        </p:blipFill>
        <p:spPr>
          <a:xfrm>
            <a:off x="1006475" y="5835015"/>
            <a:ext cx="1466850" cy="409575"/>
          </a:xfrm>
          <a:prstGeom prst="rect">
            <a:avLst/>
          </a:prstGeom>
        </p:spPr>
      </p:pic>
      <p:pic>
        <p:nvPicPr>
          <p:cNvPr id="12" name="图片 11"/>
          <p:cNvPicPr>
            <a:picLocks noChangeAspect="1"/>
          </p:cNvPicPr>
          <p:nvPr/>
        </p:nvPicPr>
        <p:blipFill>
          <a:blip r:embed="rId18"/>
          <a:stretch>
            <a:fillRect/>
          </a:stretch>
        </p:blipFill>
        <p:spPr>
          <a:xfrm>
            <a:off x="4420235" y="4724400"/>
            <a:ext cx="1009650" cy="2047875"/>
          </a:xfrm>
          <a:prstGeom prst="rect">
            <a:avLst/>
          </a:prstGeom>
        </p:spPr>
      </p:pic>
      <p:cxnSp>
        <p:nvCxnSpPr>
          <p:cNvPr id="14" name="曲线连接符 13"/>
          <p:cNvCxnSpPr>
            <a:stCxn id="10" idx="3"/>
          </p:cNvCxnSpPr>
          <p:nvPr/>
        </p:nvCxnSpPr>
        <p:spPr>
          <a:xfrm flipV="1">
            <a:off x="2473325" y="6029325"/>
            <a:ext cx="1945005" cy="10795"/>
          </a:xfrm>
          <a:prstGeom prst="curvedConnector3">
            <a:avLst>
              <a:gd name="adj1" fmla="val 50016"/>
            </a:avLst>
          </a:prstGeom>
          <a:ln>
            <a:tailEnd type="arrow"/>
          </a:ln>
        </p:spPr>
        <p:style>
          <a:lnRef idx="1">
            <a:schemeClr val="accent1"/>
          </a:lnRef>
          <a:fillRef idx="0">
            <a:schemeClr val="accent1"/>
          </a:fillRef>
          <a:effectRef idx="0">
            <a:schemeClr val="accent1"/>
          </a:effectRef>
          <a:fontRef idx="minor">
            <a:schemeClr val="tx1"/>
          </a:fontRef>
        </p:style>
      </p:cxnSp>
      <p:sp>
        <p:nvSpPr>
          <p:cNvPr id="16" name="右箭头 15"/>
          <p:cNvSpPr/>
          <p:nvPr>
            <p:custDataLst>
              <p:tags r:id="rId19"/>
            </p:custDataLst>
          </p:nvPr>
        </p:nvSpPr>
        <p:spPr>
          <a:xfrm>
            <a:off x="5668645" y="5706110"/>
            <a:ext cx="1374775" cy="2228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aphicFrame>
        <p:nvGraphicFramePr>
          <p:cNvPr id="24" name="对象 -2147481981"/>
          <p:cNvGraphicFramePr>
            <a:graphicFrameLocks noChangeAspect="1"/>
          </p:cNvGraphicFramePr>
          <p:nvPr/>
        </p:nvGraphicFramePr>
        <p:xfrm>
          <a:off x="7272655" y="5184140"/>
          <a:ext cx="2118995" cy="1174750"/>
        </p:xfrm>
        <a:graphic>
          <a:graphicData uri="http://schemas.openxmlformats.org/presentationml/2006/ole">
            <mc:AlternateContent xmlns:mc="http://schemas.openxmlformats.org/markup-compatibility/2006">
              <mc:Choice xmlns:v="urn:schemas-microsoft-com:vml" Requires="v">
                <p:oleObj spid="_x0000_s25" name="" r:id="rId20" imgW="1409700" imgH="787400" progId="Equation.KSEE3">
                  <p:embed/>
                </p:oleObj>
              </mc:Choice>
              <mc:Fallback>
                <p:oleObj name="" r:id="rId20" imgW="1409700" imgH="787400" progId="Equation.KSEE3">
                  <p:embed/>
                  <p:pic>
                    <p:nvPicPr>
                      <p:cNvPr id="0" name="图片 19"/>
                      <p:cNvPicPr/>
                      <p:nvPr/>
                    </p:nvPicPr>
                    <p:blipFill>
                      <a:blip r:embed="rId21"/>
                      <a:stretch>
                        <a:fillRect/>
                      </a:stretch>
                    </p:blipFill>
                    <p:spPr>
                      <a:xfrm>
                        <a:off x="7272655" y="5184140"/>
                        <a:ext cx="2118995" cy="1174750"/>
                      </a:xfrm>
                      <a:prstGeom prst="rect">
                        <a:avLst/>
                      </a:prstGeom>
                      <a:solidFill>
                        <a:schemeClr val="bg1"/>
                      </a:solidFill>
                      <a:ln w="38100">
                        <a:noFill/>
                        <a:miter/>
                      </a:ln>
                    </p:spPr>
                  </p:pic>
                </p:oleObj>
              </mc:Fallback>
            </mc:AlternateContent>
          </a:graphicData>
        </a:graphic>
      </p:graphicFrame>
      <p:sp>
        <p:nvSpPr>
          <p:cNvPr id="26" name="文本框 25"/>
          <p:cNvSpPr txBox="1"/>
          <p:nvPr/>
        </p:nvSpPr>
        <p:spPr>
          <a:xfrm>
            <a:off x="5802630" y="5206365"/>
            <a:ext cx="1164590" cy="521970"/>
          </a:xfrm>
          <a:prstGeom prst="rect">
            <a:avLst/>
          </a:prstGeom>
          <a:noFill/>
          <a:ln w="9525">
            <a:noFill/>
          </a:ln>
        </p:spPr>
        <p:txBody>
          <a:bodyPr wrap="square">
            <a:spAutoFit/>
          </a:bodyPr>
          <a:p>
            <a:pPr indent="0">
              <a:lnSpc>
                <a:spcPct val="200000"/>
              </a:lnSpc>
              <a:buFont typeface="Wingdings" panose="05000000000000000000" charset="0"/>
              <a:buNone/>
            </a:pPr>
            <a:r>
              <a:rPr lang="zh-CN" altLang="en-US" sz="1400" b="0">
                <a:solidFill>
                  <a:schemeClr val="bg1"/>
                </a:solidFill>
                <a:latin typeface="+mn-ea"/>
              </a:rPr>
              <a:t>当</a:t>
            </a:r>
            <a:r>
              <a:rPr lang="en-US" altLang="zh-CN" sz="1400" b="0">
                <a:solidFill>
                  <a:schemeClr val="bg1"/>
                </a:solidFill>
                <a:latin typeface="+mn-ea"/>
              </a:rPr>
              <a:t> t </a:t>
            </a:r>
            <a:r>
              <a:rPr lang="zh-CN" altLang="en-US" sz="1400" b="0">
                <a:solidFill>
                  <a:schemeClr val="bg1"/>
                </a:solidFill>
                <a:latin typeface="+mn-ea"/>
              </a:rPr>
              <a:t>很小时</a:t>
            </a:r>
            <a:endParaRPr lang="zh-CN" altLang="en-US" sz="1400" b="0">
              <a:solidFill>
                <a:schemeClr val="bg1"/>
              </a:solidFill>
              <a:latin typeface="+mn-ea"/>
            </a:endParaRPr>
          </a:p>
        </p:txBody>
      </p:sp>
      <p:sp>
        <p:nvSpPr>
          <p:cNvPr id="29" name="文本框 28"/>
          <p:cNvSpPr txBox="1"/>
          <p:nvPr/>
        </p:nvSpPr>
        <p:spPr>
          <a:xfrm>
            <a:off x="6078855" y="5886450"/>
            <a:ext cx="554990" cy="521970"/>
          </a:xfrm>
          <a:prstGeom prst="rect">
            <a:avLst/>
          </a:prstGeom>
          <a:noFill/>
          <a:ln w="9525">
            <a:noFill/>
          </a:ln>
        </p:spPr>
        <p:txBody>
          <a:bodyPr wrap="square">
            <a:spAutoFit/>
          </a:bodyPr>
          <a:p>
            <a:pPr indent="0">
              <a:lnSpc>
                <a:spcPct val="200000"/>
              </a:lnSpc>
              <a:buFont typeface="Wingdings" panose="05000000000000000000" charset="0"/>
              <a:buNone/>
            </a:pPr>
            <a:r>
              <a:rPr lang="zh-CN" altLang="en-US" sz="1400" b="0">
                <a:solidFill>
                  <a:schemeClr val="bg1"/>
                </a:solidFill>
                <a:latin typeface="+mn-ea"/>
              </a:rPr>
              <a:t>微分</a:t>
            </a:r>
            <a:endParaRPr lang="zh-CN" altLang="en-US" sz="1400" b="0">
              <a:solidFill>
                <a:schemeClr val="bg1"/>
              </a:solidFill>
              <a:latin typeface="+mn-ea"/>
            </a:endParaRPr>
          </a:p>
        </p:txBody>
      </p:sp>
      <p:sp>
        <p:nvSpPr>
          <p:cNvPr id="31" name="矩形 30"/>
          <p:cNvSpPr/>
          <p:nvPr/>
        </p:nvSpPr>
        <p:spPr>
          <a:xfrm>
            <a:off x="7142480" y="5086350"/>
            <a:ext cx="2362200" cy="1362075"/>
          </a:xfrm>
          <a:prstGeom prst="rect">
            <a:avLst/>
          </a:prstGeom>
          <a:noFill/>
          <a:ln w="381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2" name="文本框 31"/>
          <p:cNvSpPr txBox="1"/>
          <p:nvPr/>
        </p:nvSpPr>
        <p:spPr>
          <a:xfrm>
            <a:off x="9590405" y="5471160"/>
            <a:ext cx="1593850" cy="521970"/>
          </a:xfrm>
          <a:prstGeom prst="rect">
            <a:avLst/>
          </a:prstGeom>
          <a:noFill/>
          <a:ln w="9525">
            <a:noFill/>
          </a:ln>
        </p:spPr>
        <p:txBody>
          <a:bodyPr wrap="square">
            <a:spAutoFit/>
          </a:bodyPr>
          <a:p>
            <a:pPr indent="0">
              <a:lnSpc>
                <a:spcPct val="200000"/>
              </a:lnSpc>
              <a:buFont typeface="Wingdings" panose="05000000000000000000" charset="0"/>
              <a:buNone/>
            </a:pPr>
            <a:r>
              <a:rPr lang="zh-CN" altLang="en-US" sz="1400" b="1">
                <a:solidFill>
                  <a:srgbClr val="FF0000"/>
                </a:solidFill>
                <a:latin typeface="+mn-ea"/>
              </a:rPr>
              <a:t>前向运动学模型</a:t>
            </a:r>
            <a:endParaRPr lang="zh-CN" altLang="en-US" sz="1400" b="1">
              <a:solidFill>
                <a:srgbClr val="FF0000"/>
              </a:solidFill>
              <a:latin typeface="+mn-ea"/>
            </a:endParaRPr>
          </a:p>
        </p:txBody>
      </p:sp>
    </p:spTree>
    <p:custDataLst>
      <p:tags r:id="rId22"/>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linds(horizontal)">
                                      <p:cBhvr>
                                        <p:cTn id="12" dur="500"/>
                                        <p:tgtEl>
                                          <p:spTgt spid="7"/>
                                        </p:tgtEl>
                                      </p:cBhvr>
                                    </p:animEffect>
                                  </p:childTnLst>
                                </p:cTn>
                              </p:par>
                              <p:par>
                                <p:cTn id="13" presetID="3" presetClass="entr" presetSubtype="1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blinds(horizontal)">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blinds(horizontal)">
                                      <p:cBhvr>
                                        <p:cTn id="20" dur="500"/>
                                        <p:tgtEl>
                                          <p:spTgt spid="17"/>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27"/>
                                        </p:tgtEl>
                                        <p:attrNameLst>
                                          <p:attrName>style.visibility</p:attrName>
                                        </p:attrNameLst>
                                      </p:cBhvr>
                                      <p:to>
                                        <p:strVal val="visible"/>
                                      </p:to>
                                    </p:set>
                                    <p:animEffect transition="in" filter="blinds(horizontal)">
                                      <p:cBhvr>
                                        <p:cTn id="25" dur="500"/>
                                        <p:tgtEl>
                                          <p:spTgt spid="27"/>
                                        </p:tgtEl>
                                      </p:cBhvr>
                                    </p:animEffect>
                                  </p:childTnLst>
                                </p:cTn>
                              </p:par>
                              <p:par>
                                <p:cTn id="26" presetID="3" presetClass="entr" presetSubtype="10" fill="hold" nodeType="withEffect">
                                  <p:stCondLst>
                                    <p:cond delay="0"/>
                                  </p:stCondLst>
                                  <p:childTnLst>
                                    <p:set>
                                      <p:cBhvr>
                                        <p:cTn id="27" dur="1" fill="hold">
                                          <p:stCondLst>
                                            <p:cond delay="0"/>
                                          </p:stCondLst>
                                        </p:cTn>
                                        <p:tgtEl>
                                          <p:spTgt spid="21"/>
                                        </p:tgtEl>
                                        <p:attrNameLst>
                                          <p:attrName>style.visibility</p:attrName>
                                        </p:attrNameLst>
                                      </p:cBhvr>
                                      <p:to>
                                        <p:strVal val="visible"/>
                                      </p:to>
                                    </p:set>
                                    <p:animEffect transition="in" filter="blinds(horizontal)">
                                      <p:cBhvr>
                                        <p:cTn id="28" dur="500"/>
                                        <p:tgtEl>
                                          <p:spTgt spid="21"/>
                                        </p:tgtEl>
                                      </p:cBhvr>
                                    </p:animEffect>
                                  </p:childTnLst>
                                </p:cTn>
                              </p:par>
                              <p:par>
                                <p:cTn id="29" presetID="3" presetClass="entr" presetSubtype="10" fill="hold" nodeType="with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blinds(horizontal)">
                                      <p:cBhvr>
                                        <p:cTn id="31" dur="500"/>
                                        <p:tgtEl>
                                          <p:spTgt spid="10"/>
                                        </p:tgtEl>
                                      </p:cBhvr>
                                    </p:animEffect>
                                  </p:childTnLst>
                                </p:cTn>
                              </p:par>
                            </p:childTnLst>
                          </p:cTn>
                        </p:par>
                      </p:childTnLst>
                    </p:cTn>
                  </p:par>
                  <p:par>
                    <p:cTn id="32" fill="hold">
                      <p:stCondLst>
                        <p:cond delay="indefinite"/>
                      </p:stCondLst>
                      <p:childTnLst>
                        <p:par>
                          <p:cTn id="33" fill="hold">
                            <p:stCondLst>
                              <p:cond delay="0"/>
                            </p:stCondLst>
                            <p:childTnLst>
                              <p:par>
                                <p:cTn id="34" presetID="3" presetClass="entr" presetSubtype="10" fill="hold" nodeType="click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blinds(horizontal)">
                                      <p:cBhvr>
                                        <p:cTn id="36" dur="500"/>
                                        <p:tgtEl>
                                          <p:spTgt spid="14"/>
                                        </p:tgtEl>
                                      </p:cBhvr>
                                    </p:animEffect>
                                  </p:childTnLst>
                                </p:cTn>
                              </p:par>
                              <p:par>
                                <p:cTn id="37" presetID="3" presetClass="entr" presetSubtype="10" fill="hold" nodeType="with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blinds(horizontal)">
                                      <p:cBhvr>
                                        <p:cTn id="39" dur="500"/>
                                        <p:tgtEl>
                                          <p:spTgt spid="12"/>
                                        </p:tgtEl>
                                      </p:cBhvr>
                                    </p:animEffect>
                                  </p:childTnLst>
                                </p:cTn>
                              </p:par>
                            </p:childTnLst>
                          </p:cTn>
                        </p:par>
                      </p:childTnLst>
                    </p:cTn>
                  </p:par>
                  <p:par>
                    <p:cTn id="40" fill="hold">
                      <p:stCondLst>
                        <p:cond delay="indefinite"/>
                      </p:stCondLst>
                      <p:childTnLst>
                        <p:par>
                          <p:cTn id="41" fill="hold">
                            <p:stCondLst>
                              <p:cond delay="0"/>
                            </p:stCondLst>
                            <p:childTnLst>
                              <p:par>
                                <p:cTn id="42" presetID="3" presetClass="entr" presetSubtype="10" fill="hold" grpId="0" nodeType="clickEffect">
                                  <p:stCondLst>
                                    <p:cond delay="0"/>
                                  </p:stCondLst>
                                  <p:childTnLst>
                                    <p:set>
                                      <p:cBhvr>
                                        <p:cTn id="43" dur="1" fill="hold">
                                          <p:stCondLst>
                                            <p:cond delay="0"/>
                                          </p:stCondLst>
                                        </p:cTn>
                                        <p:tgtEl>
                                          <p:spTgt spid="26"/>
                                        </p:tgtEl>
                                        <p:attrNameLst>
                                          <p:attrName>style.visibility</p:attrName>
                                        </p:attrNameLst>
                                      </p:cBhvr>
                                      <p:to>
                                        <p:strVal val="visible"/>
                                      </p:to>
                                    </p:set>
                                    <p:animEffect transition="in" filter="blinds(horizontal)">
                                      <p:cBhvr>
                                        <p:cTn id="44" dur="500"/>
                                        <p:tgtEl>
                                          <p:spTgt spid="26"/>
                                        </p:tgtEl>
                                      </p:cBhvr>
                                    </p:animEffect>
                                  </p:childTnLst>
                                </p:cTn>
                              </p:par>
                              <p:par>
                                <p:cTn id="45" presetID="3" presetClass="entr" presetSubtype="10" fill="hold" grpId="0" nodeType="with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blinds(horizontal)">
                                      <p:cBhvr>
                                        <p:cTn id="47" dur="500"/>
                                        <p:tgtEl>
                                          <p:spTgt spid="16"/>
                                        </p:tgtEl>
                                      </p:cBhvr>
                                    </p:animEffect>
                                  </p:childTnLst>
                                </p:cTn>
                              </p:par>
                              <p:par>
                                <p:cTn id="48" presetID="3" presetClass="entr" presetSubtype="10" fill="hold" grpId="0" nodeType="withEffect">
                                  <p:stCondLst>
                                    <p:cond delay="0"/>
                                  </p:stCondLst>
                                  <p:childTnLst>
                                    <p:set>
                                      <p:cBhvr>
                                        <p:cTn id="49" dur="1" fill="hold">
                                          <p:stCondLst>
                                            <p:cond delay="0"/>
                                          </p:stCondLst>
                                        </p:cTn>
                                        <p:tgtEl>
                                          <p:spTgt spid="29"/>
                                        </p:tgtEl>
                                        <p:attrNameLst>
                                          <p:attrName>style.visibility</p:attrName>
                                        </p:attrNameLst>
                                      </p:cBhvr>
                                      <p:to>
                                        <p:strVal val="visible"/>
                                      </p:to>
                                    </p:set>
                                    <p:animEffect transition="in" filter="blinds(horizontal)">
                                      <p:cBhvr>
                                        <p:cTn id="50" dur="500"/>
                                        <p:tgtEl>
                                          <p:spTgt spid="29"/>
                                        </p:tgtEl>
                                      </p:cBhvr>
                                    </p:animEffect>
                                  </p:childTnLst>
                                </p:cTn>
                              </p:par>
                              <p:par>
                                <p:cTn id="51" presetID="3" presetClass="entr" presetSubtype="10" fill="hold" nodeType="withEffect">
                                  <p:stCondLst>
                                    <p:cond delay="0"/>
                                  </p:stCondLst>
                                  <p:childTnLst>
                                    <p:set>
                                      <p:cBhvr>
                                        <p:cTn id="52" dur="1" fill="hold">
                                          <p:stCondLst>
                                            <p:cond delay="0"/>
                                          </p:stCondLst>
                                        </p:cTn>
                                        <p:tgtEl>
                                          <p:spTgt spid="24"/>
                                        </p:tgtEl>
                                        <p:attrNameLst>
                                          <p:attrName>style.visibility</p:attrName>
                                        </p:attrNameLst>
                                      </p:cBhvr>
                                      <p:to>
                                        <p:strVal val="visible"/>
                                      </p:to>
                                    </p:set>
                                    <p:animEffect transition="in" filter="blinds(horizontal)">
                                      <p:cBhvr>
                                        <p:cTn id="53" dur="500"/>
                                        <p:tgtEl>
                                          <p:spTgt spid="24"/>
                                        </p:tgtEl>
                                      </p:cBhvr>
                                    </p:animEffect>
                                  </p:childTnLst>
                                </p:cTn>
                              </p:par>
                            </p:childTnLst>
                          </p:cTn>
                        </p:par>
                      </p:childTnLst>
                    </p:cTn>
                  </p:par>
                  <p:par>
                    <p:cTn id="54" fill="hold">
                      <p:stCondLst>
                        <p:cond delay="indefinite"/>
                      </p:stCondLst>
                      <p:childTnLst>
                        <p:par>
                          <p:cTn id="55" fill="hold">
                            <p:stCondLst>
                              <p:cond delay="0"/>
                            </p:stCondLst>
                            <p:childTnLst>
                              <p:par>
                                <p:cTn id="56" presetID="3" presetClass="entr" presetSubtype="10" fill="hold" grpId="0" nodeType="clickEffect">
                                  <p:stCondLst>
                                    <p:cond delay="0"/>
                                  </p:stCondLst>
                                  <p:childTnLst>
                                    <p:set>
                                      <p:cBhvr>
                                        <p:cTn id="57" dur="1" fill="hold">
                                          <p:stCondLst>
                                            <p:cond delay="0"/>
                                          </p:stCondLst>
                                        </p:cTn>
                                        <p:tgtEl>
                                          <p:spTgt spid="31"/>
                                        </p:tgtEl>
                                        <p:attrNameLst>
                                          <p:attrName>style.visibility</p:attrName>
                                        </p:attrNameLst>
                                      </p:cBhvr>
                                      <p:to>
                                        <p:strVal val="visible"/>
                                      </p:to>
                                    </p:set>
                                    <p:animEffect transition="in" filter="blinds(horizontal)">
                                      <p:cBhvr>
                                        <p:cTn id="58" dur="500"/>
                                        <p:tgtEl>
                                          <p:spTgt spid="31"/>
                                        </p:tgtEl>
                                      </p:cBhvr>
                                    </p:animEffect>
                                  </p:childTnLst>
                                </p:cTn>
                              </p:par>
                              <p:par>
                                <p:cTn id="59" presetID="3" presetClass="entr" presetSubtype="10" fill="hold" grpId="0" nodeType="withEffect">
                                  <p:stCondLst>
                                    <p:cond delay="0"/>
                                  </p:stCondLst>
                                  <p:childTnLst>
                                    <p:set>
                                      <p:cBhvr>
                                        <p:cTn id="60" dur="1" fill="hold">
                                          <p:stCondLst>
                                            <p:cond delay="0"/>
                                          </p:stCondLst>
                                        </p:cTn>
                                        <p:tgtEl>
                                          <p:spTgt spid="32"/>
                                        </p:tgtEl>
                                        <p:attrNameLst>
                                          <p:attrName>style.visibility</p:attrName>
                                        </p:attrNameLst>
                                      </p:cBhvr>
                                      <p:to>
                                        <p:strVal val="visible"/>
                                      </p:to>
                                    </p:set>
                                    <p:animEffect transition="in" filter="blinds(horizontal)">
                                      <p:cBhvr>
                                        <p:cTn id="61"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7" grpId="0"/>
      <p:bldP spid="26" grpId="0"/>
      <p:bldP spid="16" grpId="0" animBg="1"/>
      <p:bldP spid="29" grpId="0"/>
      <p:bldP spid="31" grpId="0" animBg="1"/>
      <p:bldP spid="32"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1" name="文本框 10"/>
          <p:cNvSpPr txBox="1"/>
          <p:nvPr/>
        </p:nvSpPr>
        <p:spPr>
          <a:xfrm>
            <a:off x="98425" y="99695"/>
            <a:ext cx="5629275" cy="306705"/>
          </a:xfrm>
          <a:prstGeom prst="rect">
            <a:avLst/>
          </a:prstGeom>
          <a:noFill/>
        </p:spPr>
        <p:txBody>
          <a:bodyPr wrap="square" rtlCol="0">
            <a:spAutoFit/>
          </a:bodyPr>
          <a:p>
            <a:pPr algn="ctr"/>
            <a:r>
              <a:rPr lang="zh-CN" altLang="en-US" sz="1400">
                <a:solidFill>
                  <a:srgbClr val="BEBEBE"/>
                </a:solidFill>
              </a:rPr>
              <a:t>《机器人</a:t>
            </a:r>
            <a:r>
              <a:rPr lang="en-US" altLang="zh-CN" sz="1400">
                <a:solidFill>
                  <a:srgbClr val="BEBEBE"/>
                </a:solidFill>
              </a:rPr>
              <a:t>SLAM</a:t>
            </a:r>
            <a:r>
              <a:rPr lang="zh-CN" altLang="en-US" sz="1400">
                <a:solidFill>
                  <a:srgbClr val="BEBEBE"/>
                </a:solidFill>
              </a:rPr>
              <a:t>导航：核心技术与实战》</a:t>
            </a:r>
            <a:r>
              <a:rPr lang="en-US" altLang="zh-CN" sz="1400">
                <a:solidFill>
                  <a:srgbClr val="BEBEBE"/>
                </a:solidFill>
              </a:rPr>
              <a:t>    </a:t>
            </a:r>
            <a:r>
              <a:rPr lang="zh-CN" altLang="en-US" sz="1400">
                <a:solidFill>
                  <a:srgbClr val="BEBEBE"/>
                </a:solidFill>
              </a:rPr>
              <a:t>张虎</a:t>
            </a:r>
            <a:r>
              <a:rPr lang="en-US" altLang="zh-CN" sz="1400">
                <a:solidFill>
                  <a:srgbClr val="BEBEBE"/>
                </a:solidFill>
              </a:rPr>
              <a:t> </a:t>
            </a:r>
            <a:r>
              <a:rPr lang="zh-CN" altLang="en-US" sz="1400">
                <a:solidFill>
                  <a:srgbClr val="BEBEBE"/>
                </a:solidFill>
              </a:rPr>
              <a:t>著</a:t>
            </a:r>
            <a:r>
              <a:rPr lang="en-US" altLang="zh-CN" sz="1400">
                <a:solidFill>
                  <a:srgbClr val="BEBEBE"/>
                </a:solidFill>
              </a:rPr>
              <a:t>    </a:t>
            </a:r>
            <a:r>
              <a:rPr lang="zh-CN" altLang="en-US" sz="1400">
                <a:solidFill>
                  <a:srgbClr val="BEBEBE"/>
                </a:solidFill>
              </a:rPr>
              <a:t>机械工业出版社</a:t>
            </a:r>
            <a:endParaRPr lang="zh-CN" altLang="en-US" sz="1400">
              <a:solidFill>
                <a:srgbClr val="BEBEBE"/>
              </a:solidFill>
            </a:endParaRPr>
          </a:p>
        </p:txBody>
      </p:sp>
      <p:sp>
        <p:nvSpPr>
          <p:cNvPr id="15" name="副标题 2"/>
          <p:cNvSpPr>
            <a:spLocks noGrp="1"/>
          </p:cNvSpPr>
          <p:nvPr>
            <p:custDataLst>
              <p:tags r:id="rId2"/>
            </p:custDataLst>
          </p:nvPr>
        </p:nvSpPr>
        <p:spPr>
          <a:xfrm>
            <a:off x="9103360" y="6446520"/>
            <a:ext cx="3028950" cy="344170"/>
          </a:xfrm>
          <a:prstGeom prst="rect">
            <a:avLst/>
          </a:prstGeom>
        </p:spPr>
        <p:txBody>
          <a:bodyPr vert="horz" lIns="90000" tIns="46800" rIns="90000" bIns="46800"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a:solidFill>
                  <a:schemeClr val="bg1">
                    <a:lumMod val="85000"/>
                  </a:schemeClr>
                </a:solidFill>
              </a:rPr>
              <a:t>课件下载：</a:t>
            </a:r>
            <a:r>
              <a:rPr lang="en-US" altLang="zh-CN" sz="1400">
                <a:solidFill>
                  <a:schemeClr val="bg1">
                    <a:lumMod val="85000"/>
                  </a:schemeClr>
                </a:solidFill>
              </a:rPr>
              <a:t>www.xiihoo.com</a:t>
            </a:r>
            <a:endParaRPr lang="en-US" altLang="zh-CN" sz="1400">
              <a:solidFill>
                <a:schemeClr val="bg1">
                  <a:lumMod val="85000"/>
                </a:schemeClr>
              </a:solidFill>
            </a:endParaRPr>
          </a:p>
        </p:txBody>
      </p:sp>
      <p:sp>
        <p:nvSpPr>
          <p:cNvPr id="13" name="文本框 12"/>
          <p:cNvSpPr txBox="1"/>
          <p:nvPr>
            <p:custDataLst>
              <p:tags r:id="rId3"/>
            </p:custDataLst>
          </p:nvPr>
        </p:nvSpPr>
        <p:spPr>
          <a:xfrm>
            <a:off x="213360" y="6465570"/>
            <a:ext cx="924560" cy="306705"/>
          </a:xfrm>
          <a:prstGeom prst="rect">
            <a:avLst/>
          </a:prstGeom>
          <a:noFill/>
        </p:spPr>
        <p:txBody>
          <a:bodyPr wrap="square" rtlCol="0">
            <a:spAutoFit/>
          </a:bodyPr>
          <a:p>
            <a:pPr algn="l"/>
            <a:r>
              <a:rPr lang="en-US" altLang="zh-CN" sz="1400" spc="200">
                <a:solidFill>
                  <a:schemeClr val="bg1">
                    <a:lumMod val="85000"/>
                  </a:schemeClr>
                </a:solidFill>
                <a:latin typeface="Arial" panose="020B0604020202020204" pitchFamily="34" charset="0"/>
                <a:ea typeface="微软雅黑" panose="020B0503020204020204" pitchFamily="34" charset="-122"/>
              </a:rPr>
              <a:t>21</a:t>
            </a:r>
            <a:r>
              <a:rPr lang="zh-CN" altLang="en-US" sz="1400" spc="200">
                <a:solidFill>
                  <a:schemeClr val="bg1">
                    <a:lumMod val="85000"/>
                  </a:schemeClr>
                </a:solidFill>
                <a:latin typeface="Arial" panose="020B0604020202020204" pitchFamily="34" charset="0"/>
                <a:ea typeface="微软雅黑" panose="020B0503020204020204" pitchFamily="34" charset="-122"/>
              </a:rPr>
              <a:t>/</a:t>
            </a:r>
            <a:r>
              <a:rPr lang="en-US" altLang="zh-CN" sz="1400" spc="200">
                <a:solidFill>
                  <a:schemeClr val="bg1">
                    <a:lumMod val="85000"/>
                  </a:schemeClr>
                </a:solidFill>
                <a:latin typeface="Arial" panose="020B0604020202020204" pitchFamily="34" charset="0"/>
                <a:ea typeface="微软雅黑" panose="020B0503020204020204" pitchFamily="34" charset="-122"/>
                <a:sym typeface="+mn-ea"/>
              </a:rPr>
              <a:t>56</a:t>
            </a:r>
            <a:endParaRPr lang="en-US" sz="1400" spc="200">
              <a:solidFill>
                <a:schemeClr val="bg1">
                  <a:lumMod val="85000"/>
                </a:schemeClr>
              </a:solidFill>
              <a:latin typeface="Arial" panose="020B0604020202020204" pitchFamily="34" charset="0"/>
              <a:ea typeface="微软雅黑" panose="020B0503020204020204" pitchFamily="34" charset="-122"/>
            </a:endParaRPr>
          </a:p>
        </p:txBody>
      </p:sp>
      <p:sp>
        <p:nvSpPr>
          <p:cNvPr id="2" name="标题 1"/>
          <p:cNvSpPr>
            <a:spLocks noGrp="1"/>
          </p:cNvSpPr>
          <p:nvPr>
            <p:ph type="ctrTitle"/>
            <p:custDataLst>
              <p:tags r:id="rId4"/>
            </p:custDataLst>
          </p:nvPr>
        </p:nvSpPr>
        <p:spPr>
          <a:xfrm>
            <a:off x="232410" y="597535"/>
            <a:ext cx="3545840" cy="496570"/>
          </a:xfrm>
        </p:spPr>
        <p:txBody>
          <a:bodyPr>
            <a:noAutofit/>
          </a:bodyPr>
          <a:p>
            <a:pPr algn="l"/>
            <a:r>
              <a:rPr lang="en-US" altLang="zh-CN" sz="2000">
                <a:solidFill>
                  <a:schemeClr val="accent1">
                    <a:lumMod val="60000"/>
                    <a:lumOff val="40000"/>
                  </a:schemeClr>
                </a:solidFill>
                <a:sym typeface="+mn-ea"/>
              </a:rPr>
              <a:t>6</a:t>
            </a:r>
            <a:r>
              <a:rPr lang="zh-CN" altLang="en-US" sz="2000">
                <a:solidFill>
                  <a:schemeClr val="accent1">
                    <a:lumMod val="60000"/>
                    <a:lumOff val="40000"/>
                  </a:schemeClr>
                </a:solidFill>
                <a:sym typeface="+mn-ea"/>
              </a:rPr>
              <a:t>.1 </a:t>
            </a:r>
            <a:r>
              <a:rPr lang="zh-CN" altLang="en-US" sz="2000">
                <a:solidFill>
                  <a:srgbClr val="9CC2F0"/>
                </a:solidFill>
                <a:sym typeface="+mn-ea"/>
              </a:rPr>
              <a:t>底盘运动学模型</a:t>
            </a:r>
            <a:endParaRPr lang="zh-CN" altLang="en-US" sz="2000">
              <a:solidFill>
                <a:srgbClr val="9CC2F0"/>
              </a:solidFill>
            </a:endParaRPr>
          </a:p>
        </p:txBody>
      </p:sp>
      <p:sp>
        <p:nvSpPr>
          <p:cNvPr id="28" name="文本框 27"/>
          <p:cNvSpPr txBox="1"/>
          <p:nvPr>
            <p:custDataLst>
              <p:tags r:id="rId5"/>
            </p:custDataLst>
          </p:nvPr>
        </p:nvSpPr>
        <p:spPr>
          <a:xfrm>
            <a:off x="6555740" y="99695"/>
            <a:ext cx="5419090" cy="306705"/>
          </a:xfrm>
          <a:prstGeom prst="rect">
            <a:avLst/>
          </a:prstGeom>
          <a:noFill/>
        </p:spPr>
        <p:txBody>
          <a:bodyPr wrap="square" rtlCol="0">
            <a:spAutoFit/>
          </a:bodyPr>
          <a:p>
            <a:pPr algn="r"/>
            <a:r>
              <a:rPr lang="zh-CN" altLang="en-US" sz="1400">
                <a:solidFill>
                  <a:srgbClr val="FF0000"/>
                </a:solidFill>
                <a:sym typeface="+mn-ea"/>
              </a:rPr>
              <a:t>（第</a:t>
            </a:r>
            <a:r>
              <a:rPr lang="en-US" altLang="zh-CN" sz="1400">
                <a:solidFill>
                  <a:srgbClr val="FF0000"/>
                </a:solidFill>
                <a:sym typeface="+mn-ea"/>
              </a:rPr>
              <a:t>1</a:t>
            </a:r>
            <a:r>
              <a:rPr lang="zh-CN" altLang="en-US" sz="1400">
                <a:solidFill>
                  <a:srgbClr val="FF0000"/>
                </a:solidFill>
                <a:sym typeface="+mn-ea"/>
              </a:rPr>
              <a:t>季）</a:t>
            </a:r>
            <a:r>
              <a:rPr lang="zh-CN" altLang="en-US" sz="1400">
                <a:solidFill>
                  <a:schemeClr val="bg1"/>
                </a:solidFill>
                <a:sym typeface="+mn-ea"/>
              </a:rPr>
              <a:t>第</a:t>
            </a:r>
            <a:r>
              <a:rPr lang="en-US" altLang="zh-CN" sz="1400">
                <a:solidFill>
                  <a:schemeClr val="bg1"/>
                </a:solidFill>
                <a:sym typeface="+mn-ea"/>
              </a:rPr>
              <a:t>6</a:t>
            </a:r>
            <a:r>
              <a:rPr lang="zh-CN" altLang="en-US" sz="1400">
                <a:solidFill>
                  <a:schemeClr val="bg1"/>
                </a:solidFill>
                <a:sym typeface="+mn-ea"/>
              </a:rPr>
              <a:t>章：机器人底盘</a:t>
            </a:r>
            <a:endParaRPr lang="zh-CN" altLang="en-US" sz="1400">
              <a:solidFill>
                <a:schemeClr val="bg1"/>
              </a:solidFill>
            </a:endParaRPr>
          </a:p>
        </p:txBody>
      </p:sp>
      <p:sp>
        <p:nvSpPr>
          <p:cNvPr id="3" name="文本框 2"/>
          <p:cNvSpPr txBox="1"/>
          <p:nvPr/>
        </p:nvSpPr>
        <p:spPr>
          <a:xfrm>
            <a:off x="526415" y="1486535"/>
            <a:ext cx="2526030" cy="2245360"/>
          </a:xfrm>
          <a:prstGeom prst="rect">
            <a:avLst/>
          </a:prstGeom>
          <a:noFill/>
          <a:ln w="9525">
            <a:noFill/>
          </a:ln>
        </p:spPr>
        <p:txBody>
          <a:bodyPr wrap="square">
            <a:spAutoFit/>
          </a:bodyPr>
          <a:p>
            <a:pPr marL="285750" indent="-285750">
              <a:lnSpc>
                <a:spcPct val="200000"/>
              </a:lnSpc>
              <a:buFont typeface="Wingdings" panose="05000000000000000000" charset="0"/>
              <a:buChar char="n"/>
            </a:pPr>
            <a:r>
              <a:rPr lang="zh-CN" altLang="en-US" sz="1400">
                <a:solidFill>
                  <a:srgbClr val="FFFF00"/>
                </a:solidFill>
                <a:latin typeface="+mn-ea"/>
                <a:sym typeface="+mn-ea"/>
              </a:rPr>
              <a:t>两轮差速模型</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zh-CN" altLang="en-US" sz="1400">
                <a:solidFill>
                  <a:schemeClr val="bg1"/>
                </a:solidFill>
                <a:latin typeface="+mn-ea"/>
                <a:sym typeface="+mn-ea"/>
              </a:rPr>
              <a:t>四轮差速模型</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zh-CN" altLang="en-US" sz="1400">
                <a:solidFill>
                  <a:schemeClr val="bg1"/>
                </a:solidFill>
                <a:latin typeface="+mn-ea"/>
                <a:sym typeface="+mn-ea"/>
              </a:rPr>
              <a:t>阿克曼模型</a:t>
            </a:r>
            <a:endParaRPr lang="zh-CN" altLang="en-US" sz="1400">
              <a:solidFill>
                <a:schemeClr val="bg1"/>
              </a:solidFill>
              <a:latin typeface="+mn-ea"/>
              <a:sym typeface="+mn-ea"/>
            </a:endParaRPr>
          </a:p>
          <a:p>
            <a:pPr marL="285750" indent="-285750">
              <a:lnSpc>
                <a:spcPct val="200000"/>
              </a:lnSpc>
              <a:buFont typeface="Wingdings" panose="05000000000000000000" charset="0"/>
              <a:buChar char="n"/>
            </a:pPr>
            <a:r>
              <a:rPr lang="zh-CN" altLang="en-US" sz="1400">
                <a:solidFill>
                  <a:schemeClr val="bg1"/>
                </a:solidFill>
                <a:latin typeface="+mn-ea"/>
                <a:sym typeface="+mn-ea"/>
              </a:rPr>
              <a:t>全向模型</a:t>
            </a:r>
            <a:endParaRPr lang="zh-CN" altLang="en-US" sz="1400">
              <a:solidFill>
                <a:schemeClr val="bg1"/>
              </a:solidFill>
              <a:latin typeface="+mn-ea"/>
              <a:sym typeface="+mn-ea"/>
            </a:endParaRPr>
          </a:p>
          <a:p>
            <a:pPr marL="285750" indent="-285750">
              <a:lnSpc>
                <a:spcPct val="200000"/>
              </a:lnSpc>
              <a:buFont typeface="Wingdings" panose="05000000000000000000" charset="0"/>
              <a:buChar char="n"/>
            </a:pPr>
            <a:r>
              <a:rPr lang="zh-CN" altLang="en-US" sz="1400">
                <a:solidFill>
                  <a:schemeClr val="bg1"/>
                </a:solidFill>
                <a:latin typeface="+mn-ea"/>
                <a:sym typeface="+mn-ea"/>
              </a:rPr>
              <a:t>其他模型</a:t>
            </a:r>
            <a:endParaRPr lang="zh-CN" altLang="en-US" sz="1400" b="0">
              <a:solidFill>
                <a:schemeClr val="bg1"/>
              </a:solidFill>
              <a:latin typeface="+mn-ea"/>
            </a:endParaRPr>
          </a:p>
        </p:txBody>
      </p:sp>
      <p:sp>
        <p:nvSpPr>
          <p:cNvPr id="5" name="右箭头 4"/>
          <p:cNvSpPr/>
          <p:nvPr>
            <p:custDataLst>
              <p:tags r:id="rId6"/>
            </p:custDataLst>
          </p:nvPr>
        </p:nvSpPr>
        <p:spPr>
          <a:xfrm>
            <a:off x="2115185" y="1696720"/>
            <a:ext cx="775335" cy="2228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左大括号 5"/>
          <p:cNvSpPr/>
          <p:nvPr>
            <p:custDataLst>
              <p:tags r:id="rId7"/>
            </p:custDataLst>
          </p:nvPr>
        </p:nvSpPr>
        <p:spPr>
          <a:xfrm>
            <a:off x="3014345" y="1494790"/>
            <a:ext cx="111760" cy="64452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22" name="文本框 21"/>
          <p:cNvSpPr txBox="1"/>
          <p:nvPr>
            <p:custDataLst>
              <p:tags r:id="rId8"/>
            </p:custDataLst>
          </p:nvPr>
        </p:nvSpPr>
        <p:spPr>
          <a:xfrm>
            <a:off x="3249930" y="1419860"/>
            <a:ext cx="1414780" cy="737235"/>
          </a:xfrm>
          <a:prstGeom prst="rect">
            <a:avLst/>
          </a:prstGeom>
          <a:noFill/>
        </p:spPr>
        <p:txBody>
          <a:bodyPr wrap="none" rtlCol="0" anchor="t">
            <a:spAutoFit/>
          </a:bodyPr>
          <a:p>
            <a:pPr marL="342900" indent="-342900" algn="l">
              <a:buFont typeface="+mj-ea"/>
              <a:buAutoNum type="circleNumDbPlain"/>
            </a:pPr>
            <a:r>
              <a:rPr lang="zh-CN" altLang="en-US" sz="1400">
                <a:solidFill>
                  <a:schemeClr val="bg1"/>
                </a:solidFill>
                <a:latin typeface="+mn-ea"/>
                <a:sym typeface="+mn-ea"/>
              </a:rPr>
              <a:t>前向运动学</a:t>
            </a:r>
            <a:endParaRPr lang="zh-CN" altLang="en-US" sz="1400">
              <a:solidFill>
                <a:schemeClr val="bg1"/>
              </a:solidFill>
              <a:latin typeface="+mn-ea"/>
              <a:sym typeface="+mn-ea"/>
            </a:endParaRPr>
          </a:p>
          <a:p>
            <a:pPr marL="342900" indent="-342900" algn="l">
              <a:buFont typeface="+mj-ea"/>
              <a:buAutoNum type="circleNumDbPlain"/>
            </a:pPr>
            <a:r>
              <a:rPr lang="zh-CN" altLang="en-US" sz="1400">
                <a:solidFill>
                  <a:srgbClr val="FFFF00"/>
                </a:solidFill>
                <a:latin typeface="+mn-ea"/>
                <a:sym typeface="+mn-ea"/>
              </a:rPr>
              <a:t>逆向运动学</a:t>
            </a:r>
            <a:endParaRPr lang="zh-CN" altLang="en-US" sz="1400">
              <a:solidFill>
                <a:schemeClr val="bg1"/>
              </a:solidFill>
              <a:latin typeface="+mn-ea"/>
              <a:sym typeface="+mn-ea"/>
            </a:endParaRPr>
          </a:p>
          <a:p>
            <a:pPr marL="342900" indent="-342900" algn="l">
              <a:buFont typeface="+mj-ea"/>
              <a:buAutoNum type="circleNumDbPlain"/>
            </a:pPr>
            <a:r>
              <a:rPr lang="zh-CN" altLang="en-US" sz="1400">
                <a:solidFill>
                  <a:schemeClr val="bg1"/>
                </a:solidFill>
                <a:latin typeface="+mn-ea"/>
                <a:sym typeface="+mn-ea"/>
              </a:rPr>
              <a:t>轮式里程计</a:t>
            </a:r>
            <a:endParaRPr lang="zh-CN" altLang="en-US" sz="1400">
              <a:solidFill>
                <a:schemeClr val="bg1"/>
              </a:solidFill>
              <a:latin typeface="+mn-ea"/>
              <a:sym typeface="+mn-ea"/>
            </a:endParaRPr>
          </a:p>
        </p:txBody>
      </p:sp>
      <p:sp>
        <p:nvSpPr>
          <p:cNvPr id="4" name="右箭头 3"/>
          <p:cNvSpPr/>
          <p:nvPr>
            <p:custDataLst>
              <p:tags r:id="rId9"/>
            </p:custDataLst>
          </p:nvPr>
        </p:nvSpPr>
        <p:spPr>
          <a:xfrm>
            <a:off x="4788535" y="1671320"/>
            <a:ext cx="775335" cy="2228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0" name="标题 1"/>
          <p:cNvSpPr>
            <a:spLocks noGrp="1"/>
          </p:cNvSpPr>
          <p:nvPr>
            <p:custDataLst>
              <p:tags r:id="rId10"/>
            </p:custDataLst>
          </p:nvPr>
        </p:nvSpPr>
        <p:spPr>
          <a:xfrm>
            <a:off x="5765800" y="1494790"/>
            <a:ext cx="4819015" cy="427990"/>
          </a:xfrm>
          <a:prstGeom prst="rect">
            <a:avLst/>
          </a:prstGeom>
        </p:spPr>
        <p:txBody>
          <a:bodyPr vert="horz" lIns="90000" tIns="46800" rIns="90000" bIns="46800" rtlCol="0" anchor="b" anchorCtr="0">
            <a:noAutofit/>
          </a:bodyPr>
          <a:lstStyle>
            <a:lvl1pPr algn="ctr" defTabSz="914400" rtl="0" eaLnBrk="1" fontAlgn="auto" latinLnBrk="0" hangingPunct="1">
              <a:lnSpc>
                <a:spcPct val="100000"/>
              </a:lnSpc>
              <a:spcBef>
                <a:spcPct val="0"/>
              </a:spcBef>
              <a:buNone/>
              <a:defRPr sz="60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a:lstStyle>
          <a:p>
            <a:pPr indent="0">
              <a:lnSpc>
                <a:spcPct val="150000"/>
              </a:lnSpc>
            </a:pPr>
            <a:r>
              <a:rPr lang="zh-CN" altLang="en-US" sz="1400" b="0">
                <a:solidFill>
                  <a:srgbClr val="FFFF00"/>
                </a:solidFill>
              </a:rPr>
              <a:t>已知</a:t>
            </a:r>
            <a:r>
              <a:rPr lang="zh-CN" altLang="en-US" sz="1400" b="0">
                <a:solidFill>
                  <a:srgbClr val="FFFF00"/>
                </a:solidFill>
                <a:sym typeface="+mn-ea"/>
              </a:rPr>
              <a:t>底盘整体的运动速度</a:t>
            </a:r>
            <a:r>
              <a:rPr lang="zh-CN" altLang="en-US" sz="1400" b="0">
                <a:solidFill>
                  <a:srgbClr val="FFFF00"/>
                </a:solidFill>
              </a:rPr>
              <a:t>，求</a:t>
            </a:r>
            <a:r>
              <a:rPr lang="zh-CN" altLang="en-US" sz="1400" b="0">
                <a:solidFill>
                  <a:srgbClr val="FFFF00"/>
                </a:solidFill>
                <a:sym typeface="+mn-ea"/>
              </a:rPr>
              <a:t>各个轮子的线速度</a:t>
            </a:r>
            <a:endParaRPr lang="zh-CN" altLang="en-US" sz="1400" b="0">
              <a:solidFill>
                <a:srgbClr val="FFFF00"/>
              </a:solidFill>
            </a:endParaRPr>
          </a:p>
        </p:txBody>
      </p:sp>
      <p:graphicFrame>
        <p:nvGraphicFramePr>
          <p:cNvPr id="24" name="对象 -2147481981"/>
          <p:cNvGraphicFramePr>
            <a:graphicFrameLocks noChangeAspect="1"/>
          </p:cNvGraphicFramePr>
          <p:nvPr/>
        </p:nvGraphicFramePr>
        <p:xfrm>
          <a:off x="3249930" y="2574290"/>
          <a:ext cx="2118995" cy="1174750"/>
        </p:xfrm>
        <a:graphic>
          <a:graphicData uri="http://schemas.openxmlformats.org/presentationml/2006/ole">
            <mc:AlternateContent xmlns:mc="http://schemas.openxmlformats.org/markup-compatibility/2006">
              <mc:Choice xmlns:v="urn:schemas-microsoft-com:vml" Requires="v">
                <p:oleObj spid="_x0000_s25" name="" r:id="rId11" imgW="1409700" imgH="787400" progId="Equation.KSEE3">
                  <p:embed/>
                </p:oleObj>
              </mc:Choice>
              <mc:Fallback>
                <p:oleObj name="" r:id="rId11" imgW="1409700" imgH="787400" progId="Equation.KSEE3">
                  <p:embed/>
                  <p:pic>
                    <p:nvPicPr>
                      <p:cNvPr id="0" name="图片 19"/>
                      <p:cNvPicPr/>
                      <p:nvPr/>
                    </p:nvPicPr>
                    <p:blipFill>
                      <a:blip r:embed="rId12"/>
                      <a:stretch>
                        <a:fillRect/>
                      </a:stretch>
                    </p:blipFill>
                    <p:spPr>
                      <a:xfrm>
                        <a:off x="3249930" y="2574290"/>
                        <a:ext cx="2118995" cy="1174750"/>
                      </a:xfrm>
                      <a:prstGeom prst="rect">
                        <a:avLst/>
                      </a:prstGeom>
                      <a:solidFill>
                        <a:schemeClr val="bg1"/>
                      </a:solidFill>
                      <a:ln w="38100">
                        <a:noFill/>
                        <a:miter/>
                      </a:ln>
                    </p:spPr>
                  </p:pic>
                </p:oleObj>
              </mc:Fallback>
            </mc:AlternateContent>
          </a:graphicData>
        </a:graphic>
      </p:graphicFrame>
      <p:sp>
        <p:nvSpPr>
          <p:cNvPr id="31" name="矩形 30"/>
          <p:cNvSpPr/>
          <p:nvPr/>
        </p:nvSpPr>
        <p:spPr>
          <a:xfrm>
            <a:off x="7225030" y="2482215"/>
            <a:ext cx="2362200" cy="1362075"/>
          </a:xfrm>
          <a:prstGeom prst="rect">
            <a:avLst/>
          </a:prstGeom>
          <a:noFill/>
          <a:ln w="381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2" name="文本框 31"/>
          <p:cNvSpPr txBox="1"/>
          <p:nvPr/>
        </p:nvSpPr>
        <p:spPr>
          <a:xfrm>
            <a:off x="3512820" y="3813810"/>
            <a:ext cx="1593850" cy="521970"/>
          </a:xfrm>
          <a:prstGeom prst="rect">
            <a:avLst/>
          </a:prstGeom>
          <a:noFill/>
          <a:ln w="9525">
            <a:noFill/>
          </a:ln>
        </p:spPr>
        <p:txBody>
          <a:bodyPr wrap="square">
            <a:spAutoFit/>
          </a:bodyPr>
          <a:p>
            <a:pPr indent="0">
              <a:lnSpc>
                <a:spcPct val="200000"/>
              </a:lnSpc>
              <a:buFont typeface="Wingdings" panose="05000000000000000000" charset="0"/>
              <a:buNone/>
            </a:pPr>
            <a:r>
              <a:rPr lang="zh-CN" altLang="en-US" sz="1400" b="1">
                <a:solidFill>
                  <a:srgbClr val="FFFF00"/>
                </a:solidFill>
                <a:latin typeface="+mn-ea"/>
              </a:rPr>
              <a:t>前向运动学模型</a:t>
            </a:r>
            <a:endParaRPr lang="zh-CN" altLang="en-US" sz="1400" b="1">
              <a:solidFill>
                <a:srgbClr val="FFFF00"/>
              </a:solidFill>
              <a:latin typeface="+mn-ea"/>
            </a:endParaRPr>
          </a:p>
        </p:txBody>
      </p:sp>
      <p:sp>
        <p:nvSpPr>
          <p:cNvPr id="19" name="文本框 18"/>
          <p:cNvSpPr txBox="1"/>
          <p:nvPr/>
        </p:nvSpPr>
        <p:spPr>
          <a:xfrm>
            <a:off x="7745095" y="3893185"/>
            <a:ext cx="1593850" cy="521970"/>
          </a:xfrm>
          <a:prstGeom prst="rect">
            <a:avLst/>
          </a:prstGeom>
          <a:noFill/>
          <a:ln w="9525">
            <a:noFill/>
          </a:ln>
        </p:spPr>
        <p:txBody>
          <a:bodyPr wrap="square">
            <a:spAutoFit/>
          </a:bodyPr>
          <a:p>
            <a:pPr indent="0">
              <a:lnSpc>
                <a:spcPct val="200000"/>
              </a:lnSpc>
              <a:buFont typeface="Wingdings" panose="05000000000000000000" charset="0"/>
              <a:buNone/>
            </a:pPr>
            <a:r>
              <a:rPr lang="zh-CN" altLang="en-US" sz="1400" b="1">
                <a:solidFill>
                  <a:srgbClr val="FF0000"/>
                </a:solidFill>
                <a:latin typeface="+mn-ea"/>
              </a:rPr>
              <a:t>逆向运动学模型</a:t>
            </a:r>
            <a:endParaRPr lang="zh-CN" altLang="en-US" sz="1400" b="1">
              <a:solidFill>
                <a:srgbClr val="FF0000"/>
              </a:solidFill>
              <a:latin typeface="+mn-ea"/>
            </a:endParaRPr>
          </a:p>
        </p:txBody>
      </p:sp>
      <p:sp>
        <p:nvSpPr>
          <p:cNvPr id="20" name="右箭头 19"/>
          <p:cNvSpPr/>
          <p:nvPr>
            <p:custDataLst>
              <p:tags r:id="rId13"/>
            </p:custDataLst>
          </p:nvPr>
        </p:nvSpPr>
        <p:spPr>
          <a:xfrm>
            <a:off x="5690870" y="3065145"/>
            <a:ext cx="1451610" cy="2228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3" name="文本框 32"/>
          <p:cNvSpPr txBox="1"/>
          <p:nvPr/>
        </p:nvSpPr>
        <p:spPr>
          <a:xfrm>
            <a:off x="5904865" y="2501265"/>
            <a:ext cx="946150" cy="521970"/>
          </a:xfrm>
          <a:prstGeom prst="rect">
            <a:avLst/>
          </a:prstGeom>
          <a:noFill/>
          <a:ln w="9525">
            <a:noFill/>
          </a:ln>
        </p:spPr>
        <p:txBody>
          <a:bodyPr wrap="square">
            <a:spAutoFit/>
          </a:bodyPr>
          <a:p>
            <a:pPr indent="0">
              <a:lnSpc>
                <a:spcPct val="200000"/>
              </a:lnSpc>
              <a:buFont typeface="Wingdings" panose="05000000000000000000" charset="0"/>
              <a:buNone/>
            </a:pPr>
            <a:r>
              <a:rPr lang="zh-CN" altLang="en-US" sz="1400">
                <a:solidFill>
                  <a:schemeClr val="bg1"/>
                </a:solidFill>
                <a:latin typeface="+mn-ea"/>
              </a:rPr>
              <a:t>方程求逆</a:t>
            </a:r>
            <a:endParaRPr lang="zh-CN" altLang="en-US" sz="1400">
              <a:solidFill>
                <a:schemeClr val="bg1"/>
              </a:solidFill>
              <a:latin typeface="+mn-ea"/>
            </a:endParaRPr>
          </a:p>
        </p:txBody>
      </p:sp>
      <p:graphicFrame>
        <p:nvGraphicFramePr>
          <p:cNvPr id="34" name="对象 -2147481980"/>
          <p:cNvGraphicFramePr>
            <a:graphicFrameLocks noChangeAspect="1"/>
          </p:cNvGraphicFramePr>
          <p:nvPr/>
        </p:nvGraphicFramePr>
        <p:xfrm>
          <a:off x="7386955" y="2548255"/>
          <a:ext cx="2038350" cy="1200785"/>
        </p:xfrm>
        <a:graphic>
          <a:graphicData uri="http://schemas.openxmlformats.org/presentationml/2006/ole">
            <mc:AlternateContent xmlns:mc="http://schemas.openxmlformats.org/markup-compatibility/2006">
              <mc:Choice xmlns:v="urn:schemas-microsoft-com:vml" Requires="v">
                <p:oleObj spid="_x0000_s35" name="" r:id="rId14" imgW="1333500" imgH="787400" progId="Equation.KSEE3">
                  <p:embed/>
                </p:oleObj>
              </mc:Choice>
              <mc:Fallback>
                <p:oleObj name="" r:id="rId14" imgW="1333500" imgH="787400" progId="Equation.KSEE3">
                  <p:embed/>
                  <p:pic>
                    <p:nvPicPr>
                      <p:cNvPr id="0" name="图片 25"/>
                      <p:cNvPicPr/>
                      <p:nvPr/>
                    </p:nvPicPr>
                    <p:blipFill>
                      <a:blip r:embed="rId15"/>
                      <a:stretch>
                        <a:fillRect/>
                      </a:stretch>
                    </p:blipFill>
                    <p:spPr>
                      <a:xfrm>
                        <a:off x="7386955" y="2548255"/>
                        <a:ext cx="2038350" cy="1200785"/>
                      </a:xfrm>
                      <a:prstGeom prst="rect">
                        <a:avLst/>
                      </a:prstGeom>
                      <a:solidFill>
                        <a:schemeClr val="bg1"/>
                      </a:solidFill>
                      <a:ln w="38100">
                        <a:noFill/>
                        <a:miter/>
                      </a:ln>
                    </p:spPr>
                  </p:pic>
                </p:oleObj>
              </mc:Fallback>
            </mc:AlternateContent>
          </a:graphicData>
        </a:graphic>
      </p:graphicFrame>
      <p:sp>
        <p:nvSpPr>
          <p:cNvPr id="36" name="文本框 35"/>
          <p:cNvSpPr txBox="1"/>
          <p:nvPr/>
        </p:nvSpPr>
        <p:spPr>
          <a:xfrm>
            <a:off x="2545715" y="4810125"/>
            <a:ext cx="4010025" cy="1383665"/>
          </a:xfrm>
          <a:prstGeom prst="rect">
            <a:avLst/>
          </a:prstGeom>
          <a:noFill/>
          <a:ln w="9525">
            <a:noFill/>
          </a:ln>
        </p:spPr>
        <p:txBody>
          <a:bodyPr wrap="square">
            <a:spAutoFit/>
          </a:bodyPr>
          <a:p>
            <a:pPr indent="0">
              <a:lnSpc>
                <a:spcPct val="200000"/>
              </a:lnSpc>
              <a:buFont typeface="Wingdings" panose="05000000000000000000" charset="0"/>
              <a:buNone/>
            </a:pPr>
            <a:r>
              <a:rPr lang="en-US" altLang="zh-CN" sz="1400" b="0">
                <a:solidFill>
                  <a:schemeClr val="bg1"/>
                </a:solidFill>
                <a:latin typeface="+mn-ea"/>
              </a:rPr>
              <a:t>* </a:t>
            </a:r>
            <a:r>
              <a:rPr lang="zh-CN" altLang="en-US" sz="1400" b="0">
                <a:solidFill>
                  <a:schemeClr val="bg1"/>
                </a:solidFill>
                <a:latin typeface="+mn-ea"/>
              </a:rPr>
              <a:t>轮子与地面之间的摩擦情况是什么样的？</a:t>
            </a:r>
            <a:endParaRPr lang="zh-CN" altLang="en-US" sz="1000" b="0">
              <a:solidFill>
                <a:schemeClr val="bg1"/>
              </a:solidFill>
              <a:latin typeface="+mn-ea"/>
            </a:endParaRPr>
          </a:p>
          <a:p>
            <a:pPr indent="0">
              <a:lnSpc>
                <a:spcPct val="200000"/>
              </a:lnSpc>
              <a:buFont typeface="Wingdings" panose="05000000000000000000" charset="0"/>
              <a:buNone/>
            </a:pPr>
            <a:r>
              <a:rPr lang="en-US" altLang="zh-CN" sz="1400" b="0">
                <a:solidFill>
                  <a:schemeClr val="bg1"/>
                </a:solidFill>
                <a:latin typeface="+mn-ea"/>
              </a:rPr>
              <a:t>* </a:t>
            </a:r>
            <a:r>
              <a:rPr lang="zh-CN" altLang="en-US" sz="1400" b="0">
                <a:solidFill>
                  <a:schemeClr val="bg1"/>
                </a:solidFill>
                <a:latin typeface="+mn-ea"/>
              </a:rPr>
              <a:t>轮胎与地面会发生滑动吗？</a:t>
            </a:r>
            <a:endParaRPr lang="zh-CN" altLang="en-US" sz="1400" b="0">
              <a:solidFill>
                <a:schemeClr val="bg1"/>
              </a:solidFill>
              <a:latin typeface="+mn-ea"/>
            </a:endParaRPr>
          </a:p>
          <a:p>
            <a:pPr indent="0">
              <a:lnSpc>
                <a:spcPct val="200000"/>
              </a:lnSpc>
              <a:buFont typeface="Wingdings" panose="05000000000000000000" charset="0"/>
              <a:buNone/>
            </a:pPr>
            <a:r>
              <a:rPr lang="en-US" altLang="zh-CN" sz="1400" b="0">
                <a:solidFill>
                  <a:schemeClr val="bg1"/>
                </a:solidFill>
                <a:latin typeface="+mn-ea"/>
              </a:rPr>
              <a:t>* </a:t>
            </a:r>
            <a:r>
              <a:rPr lang="zh-CN" altLang="en-US" sz="1400" b="0">
                <a:solidFill>
                  <a:schemeClr val="bg1"/>
                </a:solidFill>
                <a:latin typeface="+mn-ea"/>
              </a:rPr>
              <a:t>底盘参数</a:t>
            </a:r>
            <a:r>
              <a:rPr lang="en-US" altLang="zh-CN" sz="1400" b="0">
                <a:solidFill>
                  <a:schemeClr val="bg1"/>
                </a:solidFill>
                <a:latin typeface="+mn-ea"/>
              </a:rPr>
              <a:t> d </a:t>
            </a:r>
            <a:r>
              <a:rPr lang="zh-CN" altLang="en-US" sz="1400" b="0">
                <a:solidFill>
                  <a:schemeClr val="bg1"/>
                </a:solidFill>
                <a:latin typeface="+mn-ea"/>
              </a:rPr>
              <a:t>如何影响运动学模型计算精度？</a:t>
            </a:r>
            <a:endParaRPr lang="zh-CN" altLang="en-US" sz="1400" b="0">
              <a:solidFill>
                <a:schemeClr val="bg1"/>
              </a:solidFill>
              <a:latin typeface="+mn-ea"/>
            </a:endParaRPr>
          </a:p>
        </p:txBody>
      </p:sp>
      <p:pic>
        <p:nvPicPr>
          <p:cNvPr id="37" name="图片 36"/>
          <p:cNvPicPr>
            <a:picLocks noChangeAspect="1"/>
          </p:cNvPicPr>
          <p:nvPr/>
        </p:nvPicPr>
        <p:blipFill>
          <a:blip r:embed="rId16"/>
          <a:stretch>
            <a:fillRect/>
          </a:stretch>
        </p:blipFill>
        <p:spPr>
          <a:xfrm flipH="1">
            <a:off x="8514080" y="4791075"/>
            <a:ext cx="571500" cy="1509395"/>
          </a:xfrm>
          <a:prstGeom prst="rect">
            <a:avLst/>
          </a:prstGeom>
        </p:spPr>
      </p:pic>
      <p:pic>
        <p:nvPicPr>
          <p:cNvPr id="38" name="图片 37"/>
          <p:cNvPicPr>
            <a:picLocks noChangeAspect="1"/>
          </p:cNvPicPr>
          <p:nvPr/>
        </p:nvPicPr>
        <p:blipFill>
          <a:blip r:embed="rId17"/>
          <a:stretch>
            <a:fillRect/>
          </a:stretch>
        </p:blipFill>
        <p:spPr>
          <a:xfrm>
            <a:off x="6736715" y="4780915"/>
            <a:ext cx="1266825" cy="1519555"/>
          </a:xfrm>
          <a:prstGeom prst="rect">
            <a:avLst/>
          </a:prstGeom>
        </p:spPr>
      </p:pic>
    </p:spTree>
    <p:custDataLst>
      <p:tags r:id="rId18"/>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blinds(horizontal)">
                                      <p:cBhvr>
                                        <p:cTn id="7" dur="500"/>
                                        <p:tgtEl>
                                          <p:spTgt spid="24"/>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blinds(horizontal)">
                                      <p:cBhvr>
                                        <p:cTn id="10" dur="500"/>
                                        <p:tgtEl>
                                          <p:spTgt spid="32"/>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33"/>
                                        </p:tgtEl>
                                        <p:attrNameLst>
                                          <p:attrName>style.visibility</p:attrName>
                                        </p:attrNameLst>
                                      </p:cBhvr>
                                      <p:to>
                                        <p:strVal val="visible"/>
                                      </p:to>
                                    </p:set>
                                    <p:animEffect transition="in" filter="blinds(horizontal)">
                                      <p:cBhvr>
                                        <p:cTn id="15" dur="500"/>
                                        <p:tgtEl>
                                          <p:spTgt spid="33"/>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blinds(horizontal)">
                                      <p:cBhvr>
                                        <p:cTn id="18" dur="500"/>
                                        <p:tgtEl>
                                          <p:spTgt spid="20"/>
                                        </p:tgtEl>
                                      </p:cBhvr>
                                    </p:animEffect>
                                  </p:childTnLst>
                                </p:cTn>
                              </p:par>
                              <p:par>
                                <p:cTn id="19" presetID="3" presetClass="entr" presetSubtype="10" fill="hold" nodeType="withEffect">
                                  <p:stCondLst>
                                    <p:cond delay="0"/>
                                  </p:stCondLst>
                                  <p:childTnLst>
                                    <p:set>
                                      <p:cBhvr>
                                        <p:cTn id="20" dur="1" fill="hold">
                                          <p:stCondLst>
                                            <p:cond delay="0"/>
                                          </p:stCondLst>
                                        </p:cTn>
                                        <p:tgtEl>
                                          <p:spTgt spid="34"/>
                                        </p:tgtEl>
                                        <p:attrNameLst>
                                          <p:attrName>style.visibility</p:attrName>
                                        </p:attrNameLst>
                                      </p:cBhvr>
                                      <p:to>
                                        <p:strVal val="visible"/>
                                      </p:to>
                                    </p:set>
                                    <p:animEffect transition="in" filter="blinds(horizontal)">
                                      <p:cBhvr>
                                        <p:cTn id="21" dur="500"/>
                                        <p:tgtEl>
                                          <p:spTgt spid="34"/>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31"/>
                                        </p:tgtEl>
                                        <p:attrNameLst>
                                          <p:attrName>style.visibility</p:attrName>
                                        </p:attrNameLst>
                                      </p:cBhvr>
                                      <p:to>
                                        <p:strVal val="visible"/>
                                      </p:to>
                                    </p:set>
                                    <p:animEffect transition="in" filter="blinds(horizontal)">
                                      <p:cBhvr>
                                        <p:cTn id="24" dur="500"/>
                                        <p:tgtEl>
                                          <p:spTgt spid="31"/>
                                        </p:tgtEl>
                                      </p:cBhvr>
                                    </p:animEffect>
                                  </p:childTnLst>
                                </p:cTn>
                              </p:par>
                              <p:par>
                                <p:cTn id="25" presetID="3" presetClass="entr" presetSubtype="1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blinds(horizontal)">
                                      <p:cBhvr>
                                        <p:cTn id="27" dur="500"/>
                                        <p:tgtEl>
                                          <p:spTgt spid="19"/>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38"/>
                                        </p:tgtEl>
                                        <p:attrNameLst>
                                          <p:attrName>style.visibility</p:attrName>
                                        </p:attrNameLst>
                                      </p:cBhvr>
                                      <p:to>
                                        <p:strVal val="visible"/>
                                      </p:to>
                                    </p:set>
                                    <p:animEffect transition="in" filter="blinds(horizontal)">
                                      <p:cBhvr>
                                        <p:cTn id="32" dur="500"/>
                                        <p:tgtEl>
                                          <p:spTgt spid="38"/>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37"/>
                                        </p:tgtEl>
                                        <p:attrNameLst>
                                          <p:attrName>style.visibility</p:attrName>
                                        </p:attrNameLst>
                                      </p:cBhvr>
                                      <p:to>
                                        <p:strVal val="visible"/>
                                      </p:to>
                                    </p:set>
                                    <p:animEffect transition="in" filter="blinds(horizontal)">
                                      <p:cBhvr>
                                        <p:cTn id="37" dur="500"/>
                                        <p:tgtEl>
                                          <p:spTgt spid="37"/>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36"/>
                                        </p:tgtEl>
                                        <p:attrNameLst>
                                          <p:attrName>style.visibility</p:attrName>
                                        </p:attrNameLst>
                                      </p:cBhvr>
                                      <p:to>
                                        <p:strVal val="visible"/>
                                      </p:to>
                                    </p:set>
                                    <p:animEffect transition="in" filter="blinds(horizontal)">
                                      <p:cBhvr>
                                        <p:cTn id="42"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3" grpId="0"/>
      <p:bldP spid="20" grpId="0" animBg="1"/>
      <p:bldP spid="31" grpId="0" animBg="1"/>
      <p:bldP spid="19" grpId="0"/>
      <p:bldP spid="36"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1" name="文本框 10"/>
          <p:cNvSpPr txBox="1"/>
          <p:nvPr/>
        </p:nvSpPr>
        <p:spPr>
          <a:xfrm>
            <a:off x="98425" y="99695"/>
            <a:ext cx="5629275" cy="306705"/>
          </a:xfrm>
          <a:prstGeom prst="rect">
            <a:avLst/>
          </a:prstGeom>
          <a:noFill/>
        </p:spPr>
        <p:txBody>
          <a:bodyPr wrap="square" rtlCol="0">
            <a:spAutoFit/>
          </a:bodyPr>
          <a:p>
            <a:pPr algn="ctr"/>
            <a:r>
              <a:rPr lang="zh-CN" altLang="en-US" sz="1400">
                <a:solidFill>
                  <a:srgbClr val="BEBEBE"/>
                </a:solidFill>
              </a:rPr>
              <a:t>《机器人</a:t>
            </a:r>
            <a:r>
              <a:rPr lang="en-US" altLang="zh-CN" sz="1400">
                <a:solidFill>
                  <a:srgbClr val="BEBEBE"/>
                </a:solidFill>
              </a:rPr>
              <a:t>SLAM</a:t>
            </a:r>
            <a:r>
              <a:rPr lang="zh-CN" altLang="en-US" sz="1400">
                <a:solidFill>
                  <a:srgbClr val="BEBEBE"/>
                </a:solidFill>
              </a:rPr>
              <a:t>导航：核心技术与实战》</a:t>
            </a:r>
            <a:r>
              <a:rPr lang="en-US" altLang="zh-CN" sz="1400">
                <a:solidFill>
                  <a:srgbClr val="BEBEBE"/>
                </a:solidFill>
              </a:rPr>
              <a:t>    </a:t>
            </a:r>
            <a:r>
              <a:rPr lang="zh-CN" altLang="en-US" sz="1400">
                <a:solidFill>
                  <a:srgbClr val="BEBEBE"/>
                </a:solidFill>
              </a:rPr>
              <a:t>张虎</a:t>
            </a:r>
            <a:r>
              <a:rPr lang="en-US" altLang="zh-CN" sz="1400">
                <a:solidFill>
                  <a:srgbClr val="BEBEBE"/>
                </a:solidFill>
              </a:rPr>
              <a:t> </a:t>
            </a:r>
            <a:r>
              <a:rPr lang="zh-CN" altLang="en-US" sz="1400">
                <a:solidFill>
                  <a:srgbClr val="BEBEBE"/>
                </a:solidFill>
              </a:rPr>
              <a:t>著</a:t>
            </a:r>
            <a:r>
              <a:rPr lang="en-US" altLang="zh-CN" sz="1400">
                <a:solidFill>
                  <a:srgbClr val="BEBEBE"/>
                </a:solidFill>
              </a:rPr>
              <a:t>    </a:t>
            </a:r>
            <a:r>
              <a:rPr lang="zh-CN" altLang="en-US" sz="1400">
                <a:solidFill>
                  <a:srgbClr val="BEBEBE"/>
                </a:solidFill>
              </a:rPr>
              <a:t>机械工业出版社</a:t>
            </a:r>
            <a:endParaRPr lang="zh-CN" altLang="en-US" sz="1400">
              <a:solidFill>
                <a:srgbClr val="BEBEBE"/>
              </a:solidFill>
            </a:endParaRPr>
          </a:p>
        </p:txBody>
      </p:sp>
      <p:sp>
        <p:nvSpPr>
          <p:cNvPr id="15" name="副标题 2"/>
          <p:cNvSpPr>
            <a:spLocks noGrp="1"/>
          </p:cNvSpPr>
          <p:nvPr>
            <p:custDataLst>
              <p:tags r:id="rId2"/>
            </p:custDataLst>
          </p:nvPr>
        </p:nvSpPr>
        <p:spPr>
          <a:xfrm>
            <a:off x="9103360" y="6446520"/>
            <a:ext cx="3028950" cy="344170"/>
          </a:xfrm>
          <a:prstGeom prst="rect">
            <a:avLst/>
          </a:prstGeom>
        </p:spPr>
        <p:txBody>
          <a:bodyPr vert="horz" lIns="90000" tIns="46800" rIns="90000" bIns="46800"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a:solidFill>
                  <a:schemeClr val="bg1">
                    <a:lumMod val="85000"/>
                  </a:schemeClr>
                </a:solidFill>
              </a:rPr>
              <a:t>课件下载：</a:t>
            </a:r>
            <a:r>
              <a:rPr lang="en-US" altLang="zh-CN" sz="1400">
                <a:solidFill>
                  <a:schemeClr val="bg1">
                    <a:lumMod val="85000"/>
                  </a:schemeClr>
                </a:solidFill>
              </a:rPr>
              <a:t>www.xiihoo.com</a:t>
            </a:r>
            <a:endParaRPr lang="en-US" altLang="zh-CN" sz="1400">
              <a:solidFill>
                <a:schemeClr val="bg1">
                  <a:lumMod val="85000"/>
                </a:schemeClr>
              </a:solidFill>
            </a:endParaRPr>
          </a:p>
        </p:txBody>
      </p:sp>
      <p:sp>
        <p:nvSpPr>
          <p:cNvPr id="13" name="文本框 12"/>
          <p:cNvSpPr txBox="1"/>
          <p:nvPr>
            <p:custDataLst>
              <p:tags r:id="rId3"/>
            </p:custDataLst>
          </p:nvPr>
        </p:nvSpPr>
        <p:spPr>
          <a:xfrm>
            <a:off x="213360" y="6465570"/>
            <a:ext cx="924560" cy="306705"/>
          </a:xfrm>
          <a:prstGeom prst="rect">
            <a:avLst/>
          </a:prstGeom>
          <a:noFill/>
        </p:spPr>
        <p:txBody>
          <a:bodyPr wrap="square" rtlCol="0">
            <a:spAutoFit/>
          </a:bodyPr>
          <a:p>
            <a:pPr algn="l"/>
            <a:r>
              <a:rPr lang="en-US" altLang="zh-CN" sz="1400" spc="200">
                <a:solidFill>
                  <a:schemeClr val="bg1">
                    <a:lumMod val="85000"/>
                  </a:schemeClr>
                </a:solidFill>
                <a:latin typeface="Arial" panose="020B0604020202020204" pitchFamily="34" charset="0"/>
                <a:ea typeface="微软雅黑" panose="020B0503020204020204" pitchFamily="34" charset="-122"/>
              </a:rPr>
              <a:t>22</a:t>
            </a:r>
            <a:r>
              <a:rPr lang="zh-CN" altLang="en-US" sz="1400" spc="200">
                <a:solidFill>
                  <a:schemeClr val="bg1">
                    <a:lumMod val="85000"/>
                  </a:schemeClr>
                </a:solidFill>
                <a:latin typeface="Arial" panose="020B0604020202020204" pitchFamily="34" charset="0"/>
                <a:ea typeface="微软雅黑" panose="020B0503020204020204" pitchFamily="34" charset="-122"/>
              </a:rPr>
              <a:t>/</a:t>
            </a:r>
            <a:r>
              <a:rPr lang="en-US" altLang="zh-CN" sz="1400" spc="200">
                <a:solidFill>
                  <a:schemeClr val="bg1">
                    <a:lumMod val="85000"/>
                  </a:schemeClr>
                </a:solidFill>
                <a:latin typeface="Arial" panose="020B0604020202020204" pitchFamily="34" charset="0"/>
                <a:ea typeface="微软雅黑" panose="020B0503020204020204" pitchFamily="34" charset="-122"/>
                <a:sym typeface="+mn-ea"/>
              </a:rPr>
              <a:t>56</a:t>
            </a:r>
            <a:endParaRPr lang="en-US" sz="1400" spc="200">
              <a:solidFill>
                <a:schemeClr val="bg1">
                  <a:lumMod val="85000"/>
                </a:schemeClr>
              </a:solidFill>
              <a:latin typeface="Arial" panose="020B0604020202020204" pitchFamily="34" charset="0"/>
              <a:ea typeface="微软雅黑" panose="020B0503020204020204" pitchFamily="34" charset="-122"/>
            </a:endParaRPr>
          </a:p>
        </p:txBody>
      </p:sp>
      <p:sp>
        <p:nvSpPr>
          <p:cNvPr id="2" name="标题 1"/>
          <p:cNvSpPr>
            <a:spLocks noGrp="1"/>
          </p:cNvSpPr>
          <p:nvPr>
            <p:ph type="ctrTitle"/>
            <p:custDataLst>
              <p:tags r:id="rId4"/>
            </p:custDataLst>
          </p:nvPr>
        </p:nvSpPr>
        <p:spPr>
          <a:xfrm>
            <a:off x="232410" y="597535"/>
            <a:ext cx="3545840" cy="496570"/>
          </a:xfrm>
        </p:spPr>
        <p:txBody>
          <a:bodyPr>
            <a:noAutofit/>
          </a:bodyPr>
          <a:p>
            <a:pPr algn="l"/>
            <a:r>
              <a:rPr lang="en-US" altLang="zh-CN" sz="2000">
                <a:solidFill>
                  <a:schemeClr val="accent1">
                    <a:lumMod val="60000"/>
                    <a:lumOff val="40000"/>
                  </a:schemeClr>
                </a:solidFill>
                <a:sym typeface="+mn-ea"/>
              </a:rPr>
              <a:t>6</a:t>
            </a:r>
            <a:r>
              <a:rPr lang="zh-CN" altLang="en-US" sz="2000">
                <a:solidFill>
                  <a:schemeClr val="accent1">
                    <a:lumMod val="60000"/>
                    <a:lumOff val="40000"/>
                  </a:schemeClr>
                </a:solidFill>
                <a:sym typeface="+mn-ea"/>
              </a:rPr>
              <a:t>.1 </a:t>
            </a:r>
            <a:r>
              <a:rPr lang="zh-CN" altLang="en-US" sz="2000">
                <a:solidFill>
                  <a:srgbClr val="9CC2F0"/>
                </a:solidFill>
                <a:sym typeface="+mn-ea"/>
              </a:rPr>
              <a:t>底盘运动学模型</a:t>
            </a:r>
            <a:endParaRPr lang="zh-CN" altLang="en-US" sz="2000">
              <a:solidFill>
                <a:srgbClr val="9CC2F0"/>
              </a:solidFill>
            </a:endParaRPr>
          </a:p>
        </p:txBody>
      </p:sp>
      <p:sp>
        <p:nvSpPr>
          <p:cNvPr id="28" name="文本框 27"/>
          <p:cNvSpPr txBox="1"/>
          <p:nvPr>
            <p:custDataLst>
              <p:tags r:id="rId5"/>
            </p:custDataLst>
          </p:nvPr>
        </p:nvSpPr>
        <p:spPr>
          <a:xfrm>
            <a:off x="6555740" y="99695"/>
            <a:ext cx="5419090" cy="306705"/>
          </a:xfrm>
          <a:prstGeom prst="rect">
            <a:avLst/>
          </a:prstGeom>
          <a:noFill/>
        </p:spPr>
        <p:txBody>
          <a:bodyPr wrap="square" rtlCol="0">
            <a:spAutoFit/>
          </a:bodyPr>
          <a:p>
            <a:pPr algn="r"/>
            <a:r>
              <a:rPr lang="zh-CN" altLang="en-US" sz="1400">
                <a:solidFill>
                  <a:srgbClr val="FF0000"/>
                </a:solidFill>
                <a:sym typeface="+mn-ea"/>
              </a:rPr>
              <a:t>（第</a:t>
            </a:r>
            <a:r>
              <a:rPr lang="en-US" altLang="zh-CN" sz="1400">
                <a:solidFill>
                  <a:srgbClr val="FF0000"/>
                </a:solidFill>
                <a:sym typeface="+mn-ea"/>
              </a:rPr>
              <a:t>1</a:t>
            </a:r>
            <a:r>
              <a:rPr lang="zh-CN" altLang="en-US" sz="1400">
                <a:solidFill>
                  <a:srgbClr val="FF0000"/>
                </a:solidFill>
                <a:sym typeface="+mn-ea"/>
              </a:rPr>
              <a:t>季）</a:t>
            </a:r>
            <a:r>
              <a:rPr lang="zh-CN" altLang="en-US" sz="1400">
                <a:solidFill>
                  <a:schemeClr val="bg1"/>
                </a:solidFill>
                <a:sym typeface="+mn-ea"/>
              </a:rPr>
              <a:t>第</a:t>
            </a:r>
            <a:r>
              <a:rPr lang="en-US" altLang="zh-CN" sz="1400">
                <a:solidFill>
                  <a:schemeClr val="bg1"/>
                </a:solidFill>
                <a:sym typeface="+mn-ea"/>
              </a:rPr>
              <a:t>6</a:t>
            </a:r>
            <a:r>
              <a:rPr lang="zh-CN" altLang="en-US" sz="1400">
                <a:solidFill>
                  <a:schemeClr val="bg1"/>
                </a:solidFill>
                <a:sym typeface="+mn-ea"/>
              </a:rPr>
              <a:t>章：机器人底盘</a:t>
            </a:r>
            <a:endParaRPr lang="zh-CN" altLang="en-US" sz="1400">
              <a:solidFill>
                <a:schemeClr val="bg1"/>
              </a:solidFill>
            </a:endParaRPr>
          </a:p>
        </p:txBody>
      </p:sp>
      <p:sp>
        <p:nvSpPr>
          <p:cNvPr id="3" name="文本框 2"/>
          <p:cNvSpPr txBox="1"/>
          <p:nvPr/>
        </p:nvSpPr>
        <p:spPr>
          <a:xfrm>
            <a:off x="526415" y="1486535"/>
            <a:ext cx="2526030" cy="2245360"/>
          </a:xfrm>
          <a:prstGeom prst="rect">
            <a:avLst/>
          </a:prstGeom>
          <a:noFill/>
          <a:ln w="9525">
            <a:noFill/>
          </a:ln>
        </p:spPr>
        <p:txBody>
          <a:bodyPr wrap="square">
            <a:spAutoFit/>
          </a:bodyPr>
          <a:p>
            <a:pPr marL="285750" indent="-285750">
              <a:lnSpc>
                <a:spcPct val="200000"/>
              </a:lnSpc>
              <a:buFont typeface="Wingdings" panose="05000000000000000000" charset="0"/>
              <a:buChar char="n"/>
            </a:pPr>
            <a:r>
              <a:rPr lang="zh-CN" altLang="en-US" sz="1400">
                <a:solidFill>
                  <a:srgbClr val="FFFF00"/>
                </a:solidFill>
                <a:latin typeface="+mn-ea"/>
                <a:sym typeface="+mn-ea"/>
              </a:rPr>
              <a:t>两轮差速模型</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zh-CN" altLang="en-US" sz="1400">
                <a:solidFill>
                  <a:schemeClr val="bg1"/>
                </a:solidFill>
                <a:latin typeface="+mn-ea"/>
                <a:sym typeface="+mn-ea"/>
              </a:rPr>
              <a:t>四轮差速模型</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zh-CN" altLang="en-US" sz="1400">
                <a:solidFill>
                  <a:schemeClr val="bg1"/>
                </a:solidFill>
                <a:latin typeface="+mn-ea"/>
                <a:sym typeface="+mn-ea"/>
              </a:rPr>
              <a:t>阿克曼模型</a:t>
            </a:r>
            <a:endParaRPr lang="zh-CN" altLang="en-US" sz="1400">
              <a:solidFill>
                <a:schemeClr val="bg1"/>
              </a:solidFill>
              <a:latin typeface="+mn-ea"/>
              <a:sym typeface="+mn-ea"/>
            </a:endParaRPr>
          </a:p>
          <a:p>
            <a:pPr marL="285750" indent="-285750">
              <a:lnSpc>
                <a:spcPct val="200000"/>
              </a:lnSpc>
              <a:buFont typeface="Wingdings" panose="05000000000000000000" charset="0"/>
              <a:buChar char="n"/>
            </a:pPr>
            <a:r>
              <a:rPr lang="zh-CN" altLang="en-US" sz="1400">
                <a:solidFill>
                  <a:schemeClr val="bg1"/>
                </a:solidFill>
                <a:latin typeface="+mn-ea"/>
                <a:sym typeface="+mn-ea"/>
              </a:rPr>
              <a:t>全向模型</a:t>
            </a:r>
            <a:endParaRPr lang="zh-CN" altLang="en-US" sz="1400">
              <a:solidFill>
                <a:schemeClr val="bg1"/>
              </a:solidFill>
              <a:latin typeface="+mn-ea"/>
              <a:sym typeface="+mn-ea"/>
            </a:endParaRPr>
          </a:p>
          <a:p>
            <a:pPr marL="285750" indent="-285750">
              <a:lnSpc>
                <a:spcPct val="200000"/>
              </a:lnSpc>
              <a:buFont typeface="Wingdings" panose="05000000000000000000" charset="0"/>
              <a:buChar char="n"/>
            </a:pPr>
            <a:r>
              <a:rPr lang="zh-CN" altLang="en-US" sz="1400">
                <a:solidFill>
                  <a:schemeClr val="bg1"/>
                </a:solidFill>
                <a:latin typeface="+mn-ea"/>
                <a:sym typeface="+mn-ea"/>
              </a:rPr>
              <a:t>其他模型</a:t>
            </a:r>
            <a:endParaRPr lang="zh-CN" altLang="en-US" sz="1400" b="0">
              <a:solidFill>
                <a:schemeClr val="bg1"/>
              </a:solidFill>
              <a:latin typeface="+mn-ea"/>
            </a:endParaRPr>
          </a:p>
        </p:txBody>
      </p:sp>
      <p:sp>
        <p:nvSpPr>
          <p:cNvPr id="5" name="右箭头 4"/>
          <p:cNvSpPr/>
          <p:nvPr>
            <p:custDataLst>
              <p:tags r:id="rId6"/>
            </p:custDataLst>
          </p:nvPr>
        </p:nvSpPr>
        <p:spPr>
          <a:xfrm>
            <a:off x="2115185" y="1696720"/>
            <a:ext cx="775335" cy="2228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左大括号 5"/>
          <p:cNvSpPr/>
          <p:nvPr>
            <p:custDataLst>
              <p:tags r:id="rId7"/>
            </p:custDataLst>
          </p:nvPr>
        </p:nvSpPr>
        <p:spPr>
          <a:xfrm>
            <a:off x="3014345" y="1494790"/>
            <a:ext cx="111760" cy="64452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22" name="文本框 21"/>
          <p:cNvSpPr txBox="1"/>
          <p:nvPr>
            <p:custDataLst>
              <p:tags r:id="rId8"/>
            </p:custDataLst>
          </p:nvPr>
        </p:nvSpPr>
        <p:spPr>
          <a:xfrm>
            <a:off x="3249930" y="1419860"/>
            <a:ext cx="1414780" cy="737235"/>
          </a:xfrm>
          <a:prstGeom prst="rect">
            <a:avLst/>
          </a:prstGeom>
          <a:noFill/>
        </p:spPr>
        <p:txBody>
          <a:bodyPr wrap="none" rtlCol="0" anchor="t">
            <a:spAutoFit/>
          </a:bodyPr>
          <a:p>
            <a:pPr marL="342900" indent="-342900" algn="l">
              <a:buFont typeface="+mj-ea"/>
              <a:buAutoNum type="circleNumDbPlain"/>
            </a:pPr>
            <a:r>
              <a:rPr lang="zh-CN" altLang="en-US" sz="1400">
                <a:solidFill>
                  <a:schemeClr val="bg1"/>
                </a:solidFill>
                <a:latin typeface="+mn-ea"/>
                <a:sym typeface="+mn-ea"/>
              </a:rPr>
              <a:t>前向运动学</a:t>
            </a:r>
            <a:endParaRPr lang="zh-CN" altLang="en-US" sz="1400">
              <a:solidFill>
                <a:schemeClr val="bg1"/>
              </a:solidFill>
              <a:latin typeface="+mn-ea"/>
              <a:sym typeface="+mn-ea"/>
            </a:endParaRPr>
          </a:p>
          <a:p>
            <a:pPr marL="342900" indent="-342900" algn="l">
              <a:buFont typeface="+mj-ea"/>
              <a:buAutoNum type="circleNumDbPlain"/>
            </a:pPr>
            <a:r>
              <a:rPr lang="zh-CN" altLang="en-US" sz="1400">
                <a:solidFill>
                  <a:schemeClr val="bg1"/>
                </a:solidFill>
                <a:latin typeface="+mn-ea"/>
                <a:sym typeface="+mn-ea"/>
              </a:rPr>
              <a:t>逆向运动学</a:t>
            </a:r>
            <a:endParaRPr lang="zh-CN" altLang="en-US" sz="1400">
              <a:solidFill>
                <a:schemeClr val="bg1"/>
              </a:solidFill>
              <a:latin typeface="+mn-ea"/>
              <a:sym typeface="+mn-ea"/>
            </a:endParaRPr>
          </a:p>
          <a:p>
            <a:pPr marL="342900" indent="-342900" algn="l">
              <a:buFont typeface="+mj-ea"/>
              <a:buAutoNum type="circleNumDbPlain"/>
            </a:pPr>
            <a:r>
              <a:rPr lang="zh-CN" altLang="en-US" sz="1400">
                <a:solidFill>
                  <a:srgbClr val="FFFF00"/>
                </a:solidFill>
                <a:latin typeface="+mn-ea"/>
                <a:sym typeface="+mn-ea"/>
              </a:rPr>
              <a:t>轮式里程计</a:t>
            </a:r>
            <a:endParaRPr lang="zh-CN" altLang="en-US" sz="1400">
              <a:solidFill>
                <a:srgbClr val="FFFF00"/>
              </a:solidFill>
              <a:latin typeface="+mn-ea"/>
              <a:sym typeface="+mn-ea"/>
            </a:endParaRPr>
          </a:p>
        </p:txBody>
      </p:sp>
      <p:sp>
        <p:nvSpPr>
          <p:cNvPr id="4" name="右箭头 3"/>
          <p:cNvSpPr/>
          <p:nvPr>
            <p:custDataLst>
              <p:tags r:id="rId9"/>
            </p:custDataLst>
          </p:nvPr>
        </p:nvSpPr>
        <p:spPr>
          <a:xfrm>
            <a:off x="4827270" y="1894205"/>
            <a:ext cx="775335" cy="2228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文本框 6"/>
          <p:cNvSpPr txBox="1"/>
          <p:nvPr/>
        </p:nvSpPr>
        <p:spPr>
          <a:xfrm>
            <a:off x="5602605" y="1501775"/>
            <a:ext cx="2157095" cy="953135"/>
          </a:xfrm>
          <a:prstGeom prst="rect">
            <a:avLst/>
          </a:prstGeom>
          <a:noFill/>
          <a:ln w="9525">
            <a:noFill/>
          </a:ln>
        </p:spPr>
        <p:txBody>
          <a:bodyPr wrap="square">
            <a:spAutoFit/>
          </a:bodyPr>
          <a:p>
            <a:pPr indent="0">
              <a:lnSpc>
                <a:spcPct val="200000"/>
              </a:lnSpc>
              <a:buFont typeface="Wingdings" panose="05000000000000000000" charset="0"/>
              <a:buNone/>
            </a:pPr>
            <a:r>
              <a:rPr lang="zh-CN" altLang="en-US" sz="1400" b="0">
                <a:solidFill>
                  <a:schemeClr val="bg1"/>
                </a:solidFill>
                <a:latin typeface="+mn-ea"/>
              </a:rPr>
              <a:t>什么是里程计？</a:t>
            </a:r>
            <a:endParaRPr lang="zh-CN" altLang="en-US" sz="1400" b="0">
              <a:solidFill>
                <a:schemeClr val="bg1"/>
              </a:solidFill>
              <a:latin typeface="+mn-ea"/>
            </a:endParaRPr>
          </a:p>
          <a:p>
            <a:pPr indent="0">
              <a:lnSpc>
                <a:spcPct val="200000"/>
              </a:lnSpc>
              <a:buFont typeface="Wingdings" panose="05000000000000000000" charset="0"/>
              <a:buNone/>
            </a:pPr>
            <a:r>
              <a:rPr lang="zh-CN" altLang="en-US" sz="1400" b="0">
                <a:solidFill>
                  <a:schemeClr val="bg1"/>
                </a:solidFill>
                <a:latin typeface="+mn-ea"/>
              </a:rPr>
              <a:t>什么是轮式里程计？</a:t>
            </a:r>
            <a:endParaRPr lang="zh-CN" altLang="en-US" sz="1400" b="0">
              <a:solidFill>
                <a:schemeClr val="bg1"/>
              </a:solidFill>
              <a:latin typeface="+mn-ea"/>
            </a:endParaRPr>
          </a:p>
        </p:txBody>
      </p:sp>
      <p:sp>
        <p:nvSpPr>
          <p:cNvPr id="8" name="文本框 7"/>
          <p:cNvSpPr txBox="1"/>
          <p:nvPr/>
        </p:nvSpPr>
        <p:spPr>
          <a:xfrm>
            <a:off x="7083425" y="1212215"/>
            <a:ext cx="1298575" cy="521970"/>
          </a:xfrm>
          <a:prstGeom prst="rect">
            <a:avLst/>
          </a:prstGeom>
          <a:noFill/>
          <a:ln w="9525">
            <a:noFill/>
          </a:ln>
        </p:spPr>
        <p:txBody>
          <a:bodyPr wrap="square">
            <a:spAutoFit/>
          </a:bodyPr>
          <a:p>
            <a:pPr indent="0">
              <a:lnSpc>
                <a:spcPct val="200000"/>
              </a:lnSpc>
              <a:buFont typeface="Wingdings" panose="05000000000000000000" charset="0"/>
              <a:buNone/>
            </a:pPr>
            <a:r>
              <a:rPr lang="zh-CN" altLang="en-US" sz="1400" b="0">
                <a:solidFill>
                  <a:schemeClr val="bg1"/>
                </a:solidFill>
                <a:latin typeface="+mn-ea"/>
              </a:rPr>
              <a:t>实时位姿信息</a:t>
            </a:r>
            <a:endParaRPr lang="zh-CN" altLang="en-US" sz="1400" b="0">
              <a:solidFill>
                <a:schemeClr val="bg1"/>
              </a:solidFill>
              <a:latin typeface="+mn-ea"/>
            </a:endParaRPr>
          </a:p>
        </p:txBody>
      </p:sp>
      <p:sp>
        <p:nvSpPr>
          <p:cNvPr id="9" name="右箭头 8"/>
          <p:cNvSpPr/>
          <p:nvPr>
            <p:custDataLst>
              <p:tags r:id="rId10"/>
            </p:custDataLst>
          </p:nvPr>
        </p:nvSpPr>
        <p:spPr>
          <a:xfrm>
            <a:off x="6984365" y="1696720"/>
            <a:ext cx="1575435" cy="2228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aphicFrame>
        <p:nvGraphicFramePr>
          <p:cNvPr id="10" name="对象 -2147481970"/>
          <p:cNvGraphicFramePr>
            <a:graphicFrameLocks noChangeAspect="1"/>
          </p:cNvGraphicFramePr>
          <p:nvPr/>
        </p:nvGraphicFramePr>
        <p:xfrm>
          <a:off x="8677275" y="1628775"/>
          <a:ext cx="3056255" cy="303530"/>
        </p:xfrm>
        <a:graphic>
          <a:graphicData uri="http://schemas.openxmlformats.org/presentationml/2006/ole">
            <mc:AlternateContent xmlns:mc="http://schemas.openxmlformats.org/markup-compatibility/2006">
              <mc:Choice xmlns:v="urn:schemas-microsoft-com:vml" Requires="v">
                <p:oleObj spid="_x0000_s12" name="" r:id="rId11" imgW="2336800" imgH="215900" progId="Equation.KSEE3">
                  <p:embed/>
                </p:oleObj>
              </mc:Choice>
              <mc:Fallback>
                <p:oleObj name="" r:id="rId11" imgW="2336800" imgH="215900" progId="Equation.KSEE3">
                  <p:embed/>
                  <p:pic>
                    <p:nvPicPr>
                      <p:cNvPr id="0" name="图片 34"/>
                      <p:cNvPicPr/>
                      <p:nvPr/>
                    </p:nvPicPr>
                    <p:blipFill>
                      <a:blip r:embed="rId12"/>
                      <a:stretch>
                        <a:fillRect/>
                      </a:stretch>
                    </p:blipFill>
                    <p:spPr>
                      <a:xfrm>
                        <a:off x="8677275" y="1628775"/>
                        <a:ext cx="3056255" cy="303530"/>
                      </a:xfrm>
                      <a:prstGeom prst="rect">
                        <a:avLst/>
                      </a:prstGeom>
                      <a:solidFill>
                        <a:schemeClr val="bg1"/>
                      </a:solidFill>
                      <a:ln w="38100">
                        <a:noFill/>
                        <a:miter/>
                      </a:ln>
                    </p:spPr>
                  </p:pic>
                </p:oleObj>
              </mc:Fallback>
            </mc:AlternateContent>
          </a:graphicData>
        </a:graphic>
      </p:graphicFrame>
      <p:sp>
        <p:nvSpPr>
          <p:cNvPr id="14" name="文本框 13"/>
          <p:cNvSpPr txBox="1"/>
          <p:nvPr/>
        </p:nvSpPr>
        <p:spPr>
          <a:xfrm>
            <a:off x="7299960" y="2015490"/>
            <a:ext cx="4674235" cy="1706880"/>
          </a:xfrm>
          <a:prstGeom prst="rect">
            <a:avLst/>
          </a:prstGeom>
          <a:noFill/>
          <a:ln w="9525">
            <a:noFill/>
          </a:ln>
        </p:spPr>
        <p:txBody>
          <a:bodyPr wrap="square">
            <a:spAutoFit/>
          </a:bodyPr>
          <a:p>
            <a:pPr indent="0">
              <a:lnSpc>
                <a:spcPct val="150000"/>
              </a:lnSpc>
              <a:buFont typeface="Wingdings" panose="05000000000000000000" charset="0"/>
              <a:buNone/>
            </a:pPr>
            <a:r>
              <a:rPr lang="zh-CN" altLang="en-US" sz="1400" b="0">
                <a:solidFill>
                  <a:srgbClr val="FFFF00"/>
                </a:solidFill>
                <a:latin typeface="+mn-ea"/>
              </a:rPr>
              <a:t>很多初学者常常将轮式里程计与编码器、电机控制主板、底盘等概念混为一谈，所以需要特别注意。可以看出，轮式里程计其实是编码器、底盘运动学模型、航迹推演算法等综合出来的产物。也就是说，</a:t>
            </a:r>
            <a:r>
              <a:rPr lang="zh-CN" altLang="en-US" sz="1400" b="1">
                <a:solidFill>
                  <a:srgbClr val="FF0000"/>
                </a:solidFill>
                <a:latin typeface="+mn-ea"/>
              </a:rPr>
              <a:t>轮式里程计并不是某种传感器，而是利用轮式编码器计算底盘位姿的一种算法</a:t>
            </a:r>
            <a:r>
              <a:rPr lang="zh-CN" altLang="en-US" sz="1400" b="0">
                <a:solidFill>
                  <a:srgbClr val="FFFF00"/>
                </a:solidFill>
                <a:latin typeface="+mn-ea"/>
              </a:rPr>
              <a:t>。</a:t>
            </a:r>
            <a:endParaRPr lang="zh-CN" altLang="en-US" sz="1400" b="0">
              <a:solidFill>
                <a:srgbClr val="FFFF00"/>
              </a:solidFill>
              <a:latin typeface="+mn-ea"/>
            </a:endParaRPr>
          </a:p>
        </p:txBody>
      </p:sp>
      <p:pic>
        <p:nvPicPr>
          <p:cNvPr id="39" name="图片 38" descr="图片1"/>
          <p:cNvPicPr>
            <a:picLocks noChangeAspect="1"/>
          </p:cNvPicPr>
          <p:nvPr/>
        </p:nvPicPr>
        <p:blipFill>
          <a:blip r:embed="rId13"/>
          <a:stretch>
            <a:fillRect/>
          </a:stretch>
        </p:blipFill>
        <p:spPr>
          <a:xfrm>
            <a:off x="1044575" y="3899535"/>
            <a:ext cx="5981700" cy="2872740"/>
          </a:xfrm>
          <a:prstGeom prst="rect">
            <a:avLst/>
          </a:prstGeom>
        </p:spPr>
      </p:pic>
      <p:graphicFrame>
        <p:nvGraphicFramePr>
          <p:cNvPr id="16" name="对象 -2147481960"/>
          <p:cNvGraphicFramePr>
            <a:graphicFrameLocks noChangeAspect="1"/>
          </p:cNvGraphicFramePr>
          <p:nvPr/>
        </p:nvGraphicFramePr>
        <p:xfrm>
          <a:off x="7209155" y="3899535"/>
          <a:ext cx="3006090" cy="941070"/>
        </p:xfrm>
        <a:graphic>
          <a:graphicData uri="http://schemas.openxmlformats.org/presentationml/2006/ole">
            <mc:AlternateContent xmlns:mc="http://schemas.openxmlformats.org/markup-compatibility/2006">
              <mc:Choice xmlns:v="urn:schemas-microsoft-com:vml" Requires="v">
                <p:oleObj spid="_x0000_s40" name="" r:id="rId14" imgW="3148965" imgH="990600" progId="Equation.KSEE3">
                  <p:embed/>
                </p:oleObj>
              </mc:Choice>
              <mc:Fallback>
                <p:oleObj name="" r:id="rId14" imgW="3148965" imgH="990600" progId="Equation.KSEE3">
                  <p:embed/>
                  <p:pic>
                    <p:nvPicPr>
                      <p:cNvPr id="0" name="图片 39"/>
                      <p:cNvPicPr/>
                      <p:nvPr/>
                    </p:nvPicPr>
                    <p:blipFill>
                      <a:blip r:embed="rId15"/>
                      <a:stretch>
                        <a:fillRect/>
                      </a:stretch>
                    </p:blipFill>
                    <p:spPr>
                      <a:xfrm>
                        <a:off x="7209155" y="3899535"/>
                        <a:ext cx="3006090" cy="941070"/>
                      </a:xfrm>
                      <a:prstGeom prst="rect">
                        <a:avLst/>
                      </a:prstGeom>
                      <a:solidFill>
                        <a:schemeClr val="bg1"/>
                      </a:solidFill>
                      <a:ln w="38100">
                        <a:noFill/>
                        <a:miter/>
                      </a:ln>
                    </p:spPr>
                  </p:pic>
                </p:oleObj>
              </mc:Fallback>
            </mc:AlternateContent>
          </a:graphicData>
        </a:graphic>
      </p:graphicFrame>
      <p:graphicFrame>
        <p:nvGraphicFramePr>
          <p:cNvPr id="17" name="对象 -2147481957"/>
          <p:cNvGraphicFramePr>
            <a:graphicFrameLocks noChangeAspect="1"/>
          </p:cNvGraphicFramePr>
          <p:nvPr/>
        </p:nvGraphicFramePr>
        <p:xfrm>
          <a:off x="10351135" y="4154805"/>
          <a:ext cx="1696085" cy="340360"/>
        </p:xfrm>
        <a:graphic>
          <a:graphicData uri="http://schemas.openxmlformats.org/presentationml/2006/ole">
            <mc:AlternateContent xmlns:mc="http://schemas.openxmlformats.org/markup-compatibility/2006">
              <mc:Choice xmlns:v="urn:schemas-microsoft-com:vml" Requires="v">
                <p:oleObj spid="_x0000_s41" name="" r:id="rId16" imgW="1181100" imgH="241300" progId="Equation.KSEE3">
                  <p:embed/>
                </p:oleObj>
              </mc:Choice>
              <mc:Fallback>
                <p:oleObj name="" r:id="rId16" imgW="1181100" imgH="241300" progId="Equation.KSEE3">
                  <p:embed/>
                  <p:pic>
                    <p:nvPicPr>
                      <p:cNvPr id="0" name="图片 40"/>
                      <p:cNvPicPr/>
                      <p:nvPr/>
                    </p:nvPicPr>
                    <p:blipFill>
                      <a:blip r:embed="rId17"/>
                      <a:stretch>
                        <a:fillRect/>
                      </a:stretch>
                    </p:blipFill>
                    <p:spPr>
                      <a:xfrm>
                        <a:off x="10351135" y="4154805"/>
                        <a:ext cx="1696085" cy="340360"/>
                      </a:xfrm>
                      <a:prstGeom prst="rect">
                        <a:avLst/>
                      </a:prstGeom>
                      <a:solidFill>
                        <a:schemeClr val="bg1"/>
                      </a:solidFill>
                      <a:ln w="38100">
                        <a:noFill/>
                        <a:miter/>
                      </a:ln>
                    </p:spPr>
                  </p:pic>
                </p:oleObj>
              </mc:Fallback>
            </mc:AlternateContent>
          </a:graphicData>
        </a:graphic>
      </p:graphicFrame>
      <p:sp>
        <p:nvSpPr>
          <p:cNvPr id="42" name="文本框 41"/>
          <p:cNvSpPr txBox="1"/>
          <p:nvPr/>
        </p:nvSpPr>
        <p:spPr>
          <a:xfrm>
            <a:off x="7246620" y="5006975"/>
            <a:ext cx="4784725" cy="1168400"/>
          </a:xfrm>
          <a:prstGeom prst="rect">
            <a:avLst/>
          </a:prstGeom>
          <a:noFill/>
          <a:ln w="9525">
            <a:noFill/>
          </a:ln>
        </p:spPr>
        <p:txBody>
          <a:bodyPr wrap="square">
            <a:spAutoFit/>
          </a:bodyPr>
          <a:p>
            <a:pPr indent="0">
              <a:lnSpc>
                <a:spcPct val="100000"/>
              </a:lnSpc>
              <a:buFont typeface="Wingdings" panose="05000000000000000000" charset="0"/>
              <a:buNone/>
            </a:pPr>
            <a:r>
              <a:rPr lang="en-US" altLang="zh-CN" sz="1000" b="0">
                <a:solidFill>
                  <a:schemeClr val="bg1"/>
                </a:solidFill>
                <a:latin typeface="+mn-ea"/>
              </a:rPr>
              <a:t>* odom坐标系跟底盘上电启动时所处的地方有关，也就是说里程计中的底盘位姿是一个相对值</a:t>
            </a:r>
            <a:r>
              <a:rPr lang="zh-CN" altLang="en-US" sz="1000" b="0">
                <a:solidFill>
                  <a:schemeClr val="bg1"/>
                </a:solidFill>
                <a:latin typeface="+mn-ea"/>
              </a:rPr>
              <a:t>。</a:t>
            </a:r>
            <a:endParaRPr lang="zh-CN" altLang="en-US" sz="1000" b="0">
              <a:solidFill>
                <a:schemeClr val="bg1"/>
              </a:solidFill>
              <a:latin typeface="+mn-ea"/>
            </a:endParaRPr>
          </a:p>
          <a:p>
            <a:pPr indent="0">
              <a:lnSpc>
                <a:spcPct val="100000"/>
              </a:lnSpc>
              <a:buFont typeface="Wingdings" panose="05000000000000000000" charset="0"/>
              <a:buNone/>
            </a:pPr>
            <a:endParaRPr lang="zh-CN" altLang="en-US" sz="1000" b="0">
              <a:solidFill>
                <a:schemeClr val="bg1"/>
              </a:solidFill>
              <a:latin typeface="+mn-ea"/>
            </a:endParaRPr>
          </a:p>
          <a:p>
            <a:pPr indent="0">
              <a:lnSpc>
                <a:spcPct val="100000"/>
              </a:lnSpc>
              <a:buFont typeface="Wingdings" panose="05000000000000000000" charset="0"/>
              <a:buNone/>
            </a:pPr>
            <a:r>
              <a:rPr lang="en-US" altLang="zh-CN" sz="1000" b="0">
                <a:solidFill>
                  <a:schemeClr val="bg1"/>
                </a:solidFill>
                <a:latin typeface="+mn-ea"/>
              </a:rPr>
              <a:t>* </a:t>
            </a:r>
            <a:r>
              <a:rPr lang="zh-CN" altLang="en-US" sz="1000" b="0">
                <a:solidFill>
                  <a:schemeClr val="bg1"/>
                </a:solidFill>
                <a:latin typeface="+mn-ea"/>
              </a:rPr>
              <a:t>里程计随时间的推移存在较大的累积误差，所以一般都是取不同时刻之间的里程计差值应用于其他算法之中。</a:t>
            </a:r>
            <a:endParaRPr lang="zh-CN" altLang="en-US" sz="1000" b="0">
              <a:solidFill>
                <a:schemeClr val="bg1"/>
              </a:solidFill>
              <a:latin typeface="+mn-ea"/>
            </a:endParaRPr>
          </a:p>
          <a:p>
            <a:pPr indent="0">
              <a:lnSpc>
                <a:spcPct val="100000"/>
              </a:lnSpc>
              <a:buFont typeface="Wingdings" panose="05000000000000000000" charset="0"/>
              <a:buNone/>
            </a:pPr>
            <a:endParaRPr lang="zh-CN" altLang="en-US" sz="1000" b="0">
              <a:solidFill>
                <a:schemeClr val="bg1"/>
              </a:solidFill>
              <a:latin typeface="+mn-ea"/>
            </a:endParaRPr>
          </a:p>
          <a:p>
            <a:pPr indent="0">
              <a:lnSpc>
                <a:spcPct val="100000"/>
              </a:lnSpc>
              <a:buFont typeface="Wingdings" panose="05000000000000000000" charset="0"/>
              <a:buNone/>
            </a:pPr>
            <a:r>
              <a:rPr lang="en-US" altLang="zh-CN" sz="1000" b="0">
                <a:solidFill>
                  <a:schemeClr val="bg1"/>
                </a:solidFill>
                <a:latin typeface="+mn-ea"/>
              </a:rPr>
              <a:t>* </a:t>
            </a:r>
            <a:r>
              <a:rPr lang="zh-CN" altLang="en-US" sz="1000" b="0">
                <a:solidFill>
                  <a:schemeClr val="bg1"/>
                </a:solidFill>
                <a:latin typeface="+mn-ea"/>
              </a:rPr>
              <a:t>只能解决机器人局部定位问题，那么全局定位用什么呢？</a:t>
            </a:r>
            <a:endParaRPr lang="zh-CN" altLang="en-US" sz="1000" b="0">
              <a:solidFill>
                <a:schemeClr val="bg1"/>
              </a:solidFill>
              <a:latin typeface="+mn-ea"/>
            </a:endParaRPr>
          </a:p>
        </p:txBody>
      </p:sp>
    </p:spTree>
    <p:custDataLst>
      <p:tags r:id="rId18"/>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blinds(horizontal)">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blinds(horizontal)">
                                      <p:cBhvr>
                                        <p:cTn id="15" dur="500"/>
                                        <p:tgtEl>
                                          <p:spTgt spid="8"/>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blinds(horizontal)">
                                      <p:cBhvr>
                                        <p:cTn id="18" dur="500"/>
                                        <p:tgtEl>
                                          <p:spTgt spid="9"/>
                                        </p:tgtEl>
                                      </p:cBhvr>
                                    </p:animEffect>
                                  </p:childTnLst>
                                </p:cTn>
                              </p:par>
                              <p:par>
                                <p:cTn id="19" presetID="3" presetClass="entr" presetSubtype="1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blinds(horizontal)">
                                      <p:cBhvr>
                                        <p:cTn id="21" dur="500"/>
                                        <p:tgtEl>
                                          <p:spTgt spid="10"/>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nodeType="clickEffect">
                                  <p:stCondLst>
                                    <p:cond delay="0"/>
                                  </p:stCondLst>
                                  <p:childTnLst>
                                    <p:set>
                                      <p:cBhvr>
                                        <p:cTn id="25" dur="1" fill="hold">
                                          <p:stCondLst>
                                            <p:cond delay="0"/>
                                          </p:stCondLst>
                                        </p:cTn>
                                        <p:tgtEl>
                                          <p:spTgt spid="39"/>
                                        </p:tgtEl>
                                        <p:attrNameLst>
                                          <p:attrName>style.visibility</p:attrName>
                                        </p:attrNameLst>
                                      </p:cBhvr>
                                      <p:to>
                                        <p:strVal val="visible"/>
                                      </p:to>
                                    </p:set>
                                    <p:animEffect transition="in" filter="blinds(horizontal)">
                                      <p:cBhvr>
                                        <p:cTn id="26" dur="500"/>
                                        <p:tgtEl>
                                          <p:spTgt spid="39"/>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blinds(horizontal)">
                                      <p:cBhvr>
                                        <p:cTn id="31" dur="500"/>
                                        <p:tgtEl>
                                          <p:spTgt spid="14"/>
                                        </p:tgtEl>
                                      </p:cBhvr>
                                    </p:animEffect>
                                  </p:childTnLst>
                                </p:cTn>
                              </p:par>
                            </p:childTnLst>
                          </p:cTn>
                        </p:par>
                      </p:childTnLst>
                    </p:cTn>
                  </p:par>
                  <p:par>
                    <p:cTn id="32" fill="hold">
                      <p:stCondLst>
                        <p:cond delay="indefinite"/>
                      </p:stCondLst>
                      <p:childTnLst>
                        <p:par>
                          <p:cTn id="33" fill="hold">
                            <p:stCondLst>
                              <p:cond delay="0"/>
                            </p:stCondLst>
                            <p:childTnLst>
                              <p:par>
                                <p:cTn id="34" presetID="3" presetClass="entr" presetSubtype="10" fill="hold" nodeType="clickEffect">
                                  <p:stCondLst>
                                    <p:cond delay="0"/>
                                  </p:stCondLst>
                                  <p:childTnLst>
                                    <p:set>
                                      <p:cBhvr>
                                        <p:cTn id="35" dur="1" fill="hold">
                                          <p:stCondLst>
                                            <p:cond delay="0"/>
                                          </p:stCondLst>
                                        </p:cTn>
                                        <p:tgtEl>
                                          <p:spTgt spid="16"/>
                                        </p:tgtEl>
                                        <p:attrNameLst>
                                          <p:attrName>style.visibility</p:attrName>
                                        </p:attrNameLst>
                                      </p:cBhvr>
                                      <p:to>
                                        <p:strVal val="visible"/>
                                      </p:to>
                                    </p:set>
                                    <p:animEffect transition="in" filter="blinds(horizontal)">
                                      <p:cBhvr>
                                        <p:cTn id="36" dur="500"/>
                                        <p:tgtEl>
                                          <p:spTgt spid="16"/>
                                        </p:tgtEl>
                                      </p:cBhvr>
                                    </p:animEffect>
                                  </p:childTnLst>
                                </p:cTn>
                              </p:par>
                            </p:childTnLst>
                          </p:cTn>
                        </p:par>
                      </p:childTnLst>
                    </p:cTn>
                  </p:par>
                  <p:par>
                    <p:cTn id="37" fill="hold">
                      <p:stCondLst>
                        <p:cond delay="indefinite"/>
                      </p:stCondLst>
                      <p:childTnLst>
                        <p:par>
                          <p:cTn id="38" fill="hold">
                            <p:stCondLst>
                              <p:cond delay="0"/>
                            </p:stCondLst>
                            <p:childTnLst>
                              <p:par>
                                <p:cTn id="39" presetID="3" presetClass="entr" presetSubtype="10" fill="hold" nodeType="clickEffect">
                                  <p:stCondLst>
                                    <p:cond delay="0"/>
                                  </p:stCondLst>
                                  <p:childTnLst>
                                    <p:set>
                                      <p:cBhvr>
                                        <p:cTn id="40" dur="1" fill="hold">
                                          <p:stCondLst>
                                            <p:cond delay="0"/>
                                          </p:stCondLst>
                                        </p:cTn>
                                        <p:tgtEl>
                                          <p:spTgt spid="17"/>
                                        </p:tgtEl>
                                        <p:attrNameLst>
                                          <p:attrName>style.visibility</p:attrName>
                                        </p:attrNameLst>
                                      </p:cBhvr>
                                      <p:to>
                                        <p:strVal val="visible"/>
                                      </p:to>
                                    </p:set>
                                    <p:animEffect transition="in" filter="blinds(horizontal)">
                                      <p:cBhvr>
                                        <p:cTn id="41" dur="500"/>
                                        <p:tgtEl>
                                          <p:spTgt spid="17"/>
                                        </p:tgtEl>
                                      </p:cBhvr>
                                    </p:animEffect>
                                  </p:childTnLst>
                                </p:cTn>
                              </p:par>
                            </p:childTnLst>
                          </p:cTn>
                        </p:par>
                      </p:childTnLst>
                    </p:cTn>
                  </p:par>
                  <p:par>
                    <p:cTn id="42" fill="hold">
                      <p:stCondLst>
                        <p:cond delay="indefinite"/>
                      </p:stCondLst>
                      <p:childTnLst>
                        <p:par>
                          <p:cTn id="43" fill="hold">
                            <p:stCondLst>
                              <p:cond delay="0"/>
                            </p:stCondLst>
                            <p:childTnLst>
                              <p:par>
                                <p:cTn id="44" presetID="3" presetClass="entr" presetSubtype="10" fill="hold" grpId="0" nodeType="clickEffect">
                                  <p:stCondLst>
                                    <p:cond delay="0"/>
                                  </p:stCondLst>
                                  <p:childTnLst>
                                    <p:set>
                                      <p:cBhvr>
                                        <p:cTn id="45" dur="1" fill="hold">
                                          <p:stCondLst>
                                            <p:cond delay="0"/>
                                          </p:stCondLst>
                                        </p:cTn>
                                        <p:tgtEl>
                                          <p:spTgt spid="42"/>
                                        </p:tgtEl>
                                        <p:attrNameLst>
                                          <p:attrName>style.visibility</p:attrName>
                                        </p:attrNameLst>
                                      </p:cBhvr>
                                      <p:to>
                                        <p:strVal val="visible"/>
                                      </p:to>
                                    </p:set>
                                    <p:animEffect transition="in" filter="blinds(horizontal)">
                                      <p:cBhvr>
                                        <p:cTn id="46"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p:bldP spid="8" grpId="0"/>
      <p:bldP spid="9" grpId="0" animBg="1"/>
      <p:bldP spid="14" grpId="0"/>
      <p:bldP spid="42"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1" name="文本框 10"/>
          <p:cNvSpPr txBox="1"/>
          <p:nvPr/>
        </p:nvSpPr>
        <p:spPr>
          <a:xfrm>
            <a:off x="98425" y="99695"/>
            <a:ext cx="5629275" cy="306705"/>
          </a:xfrm>
          <a:prstGeom prst="rect">
            <a:avLst/>
          </a:prstGeom>
          <a:noFill/>
        </p:spPr>
        <p:txBody>
          <a:bodyPr wrap="square" rtlCol="0">
            <a:spAutoFit/>
          </a:bodyPr>
          <a:p>
            <a:pPr algn="ctr"/>
            <a:r>
              <a:rPr lang="zh-CN" altLang="en-US" sz="1400">
                <a:solidFill>
                  <a:srgbClr val="BEBEBE"/>
                </a:solidFill>
              </a:rPr>
              <a:t>《机器人</a:t>
            </a:r>
            <a:r>
              <a:rPr lang="en-US" altLang="zh-CN" sz="1400">
                <a:solidFill>
                  <a:srgbClr val="BEBEBE"/>
                </a:solidFill>
              </a:rPr>
              <a:t>SLAM</a:t>
            </a:r>
            <a:r>
              <a:rPr lang="zh-CN" altLang="en-US" sz="1400">
                <a:solidFill>
                  <a:srgbClr val="BEBEBE"/>
                </a:solidFill>
              </a:rPr>
              <a:t>导航：核心技术与实战》</a:t>
            </a:r>
            <a:r>
              <a:rPr lang="en-US" altLang="zh-CN" sz="1400">
                <a:solidFill>
                  <a:srgbClr val="BEBEBE"/>
                </a:solidFill>
              </a:rPr>
              <a:t>    </a:t>
            </a:r>
            <a:r>
              <a:rPr lang="zh-CN" altLang="en-US" sz="1400">
                <a:solidFill>
                  <a:srgbClr val="BEBEBE"/>
                </a:solidFill>
              </a:rPr>
              <a:t>张虎</a:t>
            </a:r>
            <a:r>
              <a:rPr lang="en-US" altLang="zh-CN" sz="1400">
                <a:solidFill>
                  <a:srgbClr val="BEBEBE"/>
                </a:solidFill>
              </a:rPr>
              <a:t> </a:t>
            </a:r>
            <a:r>
              <a:rPr lang="zh-CN" altLang="en-US" sz="1400">
                <a:solidFill>
                  <a:srgbClr val="BEBEBE"/>
                </a:solidFill>
              </a:rPr>
              <a:t>著</a:t>
            </a:r>
            <a:r>
              <a:rPr lang="en-US" altLang="zh-CN" sz="1400">
                <a:solidFill>
                  <a:srgbClr val="BEBEBE"/>
                </a:solidFill>
              </a:rPr>
              <a:t>    </a:t>
            </a:r>
            <a:r>
              <a:rPr lang="zh-CN" altLang="en-US" sz="1400">
                <a:solidFill>
                  <a:srgbClr val="BEBEBE"/>
                </a:solidFill>
              </a:rPr>
              <a:t>机械工业出版社</a:t>
            </a:r>
            <a:endParaRPr lang="zh-CN" altLang="en-US" sz="1400">
              <a:solidFill>
                <a:srgbClr val="BEBEBE"/>
              </a:solidFill>
            </a:endParaRPr>
          </a:p>
        </p:txBody>
      </p:sp>
      <p:sp>
        <p:nvSpPr>
          <p:cNvPr id="15" name="副标题 2"/>
          <p:cNvSpPr>
            <a:spLocks noGrp="1"/>
          </p:cNvSpPr>
          <p:nvPr>
            <p:custDataLst>
              <p:tags r:id="rId2"/>
            </p:custDataLst>
          </p:nvPr>
        </p:nvSpPr>
        <p:spPr>
          <a:xfrm>
            <a:off x="9103360" y="6446520"/>
            <a:ext cx="3028950" cy="344170"/>
          </a:xfrm>
          <a:prstGeom prst="rect">
            <a:avLst/>
          </a:prstGeom>
        </p:spPr>
        <p:txBody>
          <a:bodyPr vert="horz" lIns="90000" tIns="46800" rIns="90000" bIns="46800"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a:solidFill>
                  <a:schemeClr val="bg1">
                    <a:lumMod val="85000"/>
                  </a:schemeClr>
                </a:solidFill>
              </a:rPr>
              <a:t>课件下载：</a:t>
            </a:r>
            <a:r>
              <a:rPr lang="en-US" altLang="zh-CN" sz="1400">
                <a:solidFill>
                  <a:schemeClr val="bg1">
                    <a:lumMod val="85000"/>
                  </a:schemeClr>
                </a:solidFill>
              </a:rPr>
              <a:t>www.xiihoo.com</a:t>
            </a:r>
            <a:endParaRPr lang="en-US" altLang="zh-CN" sz="1400">
              <a:solidFill>
                <a:schemeClr val="bg1">
                  <a:lumMod val="85000"/>
                </a:schemeClr>
              </a:solidFill>
            </a:endParaRPr>
          </a:p>
        </p:txBody>
      </p:sp>
      <p:sp>
        <p:nvSpPr>
          <p:cNvPr id="13" name="文本框 12"/>
          <p:cNvSpPr txBox="1"/>
          <p:nvPr>
            <p:custDataLst>
              <p:tags r:id="rId3"/>
            </p:custDataLst>
          </p:nvPr>
        </p:nvSpPr>
        <p:spPr>
          <a:xfrm>
            <a:off x="213360" y="6465570"/>
            <a:ext cx="924560" cy="306705"/>
          </a:xfrm>
          <a:prstGeom prst="rect">
            <a:avLst/>
          </a:prstGeom>
          <a:noFill/>
        </p:spPr>
        <p:txBody>
          <a:bodyPr wrap="square" rtlCol="0">
            <a:spAutoFit/>
          </a:bodyPr>
          <a:p>
            <a:pPr algn="l"/>
            <a:r>
              <a:rPr lang="en-US" altLang="zh-CN" sz="1400" spc="200">
                <a:solidFill>
                  <a:schemeClr val="bg1">
                    <a:lumMod val="85000"/>
                  </a:schemeClr>
                </a:solidFill>
                <a:latin typeface="Arial" panose="020B0604020202020204" pitchFamily="34" charset="0"/>
                <a:ea typeface="微软雅黑" panose="020B0503020204020204" pitchFamily="34" charset="-122"/>
              </a:rPr>
              <a:t>23</a:t>
            </a:r>
            <a:r>
              <a:rPr lang="zh-CN" altLang="en-US" sz="1400" spc="200">
                <a:solidFill>
                  <a:schemeClr val="bg1">
                    <a:lumMod val="85000"/>
                  </a:schemeClr>
                </a:solidFill>
                <a:latin typeface="Arial" panose="020B0604020202020204" pitchFamily="34" charset="0"/>
                <a:ea typeface="微软雅黑" panose="020B0503020204020204" pitchFamily="34" charset="-122"/>
              </a:rPr>
              <a:t>/</a:t>
            </a:r>
            <a:r>
              <a:rPr lang="en-US" altLang="zh-CN" sz="1400" spc="200">
                <a:solidFill>
                  <a:schemeClr val="bg1">
                    <a:lumMod val="85000"/>
                  </a:schemeClr>
                </a:solidFill>
                <a:latin typeface="Arial" panose="020B0604020202020204" pitchFamily="34" charset="0"/>
                <a:ea typeface="微软雅黑" panose="020B0503020204020204" pitchFamily="34" charset="-122"/>
                <a:sym typeface="+mn-ea"/>
              </a:rPr>
              <a:t>56</a:t>
            </a:r>
            <a:endParaRPr lang="en-US" sz="1400" spc="200">
              <a:solidFill>
                <a:schemeClr val="bg1">
                  <a:lumMod val="85000"/>
                </a:schemeClr>
              </a:solidFill>
              <a:latin typeface="Arial" panose="020B0604020202020204" pitchFamily="34" charset="0"/>
              <a:ea typeface="微软雅黑" panose="020B0503020204020204" pitchFamily="34" charset="-122"/>
            </a:endParaRPr>
          </a:p>
        </p:txBody>
      </p:sp>
      <p:sp>
        <p:nvSpPr>
          <p:cNvPr id="2" name="标题 1"/>
          <p:cNvSpPr>
            <a:spLocks noGrp="1"/>
          </p:cNvSpPr>
          <p:nvPr>
            <p:ph type="ctrTitle"/>
            <p:custDataLst>
              <p:tags r:id="rId4"/>
            </p:custDataLst>
          </p:nvPr>
        </p:nvSpPr>
        <p:spPr>
          <a:xfrm>
            <a:off x="232410" y="597535"/>
            <a:ext cx="3545840" cy="496570"/>
          </a:xfrm>
        </p:spPr>
        <p:txBody>
          <a:bodyPr>
            <a:noAutofit/>
          </a:bodyPr>
          <a:p>
            <a:pPr algn="l"/>
            <a:r>
              <a:rPr lang="en-US" altLang="zh-CN" sz="2000">
                <a:solidFill>
                  <a:schemeClr val="accent1">
                    <a:lumMod val="60000"/>
                    <a:lumOff val="40000"/>
                  </a:schemeClr>
                </a:solidFill>
                <a:sym typeface="+mn-ea"/>
              </a:rPr>
              <a:t>6</a:t>
            </a:r>
            <a:r>
              <a:rPr lang="zh-CN" altLang="en-US" sz="2000">
                <a:solidFill>
                  <a:schemeClr val="accent1">
                    <a:lumMod val="60000"/>
                    <a:lumOff val="40000"/>
                  </a:schemeClr>
                </a:solidFill>
                <a:sym typeface="+mn-ea"/>
              </a:rPr>
              <a:t>.1 </a:t>
            </a:r>
            <a:r>
              <a:rPr lang="zh-CN" altLang="en-US" sz="2000">
                <a:solidFill>
                  <a:srgbClr val="9CC2F0"/>
                </a:solidFill>
                <a:sym typeface="+mn-ea"/>
              </a:rPr>
              <a:t>底盘运动学模型</a:t>
            </a:r>
            <a:endParaRPr lang="zh-CN" altLang="en-US" sz="2000">
              <a:solidFill>
                <a:srgbClr val="9CC2F0"/>
              </a:solidFill>
            </a:endParaRPr>
          </a:p>
        </p:txBody>
      </p:sp>
      <p:sp>
        <p:nvSpPr>
          <p:cNvPr id="28" name="文本框 27"/>
          <p:cNvSpPr txBox="1"/>
          <p:nvPr>
            <p:custDataLst>
              <p:tags r:id="rId5"/>
            </p:custDataLst>
          </p:nvPr>
        </p:nvSpPr>
        <p:spPr>
          <a:xfrm>
            <a:off x="6555740" y="99695"/>
            <a:ext cx="5419090" cy="306705"/>
          </a:xfrm>
          <a:prstGeom prst="rect">
            <a:avLst/>
          </a:prstGeom>
          <a:noFill/>
        </p:spPr>
        <p:txBody>
          <a:bodyPr wrap="square" rtlCol="0">
            <a:spAutoFit/>
          </a:bodyPr>
          <a:p>
            <a:pPr algn="r"/>
            <a:r>
              <a:rPr lang="zh-CN" altLang="en-US" sz="1400">
                <a:solidFill>
                  <a:srgbClr val="FF0000"/>
                </a:solidFill>
                <a:sym typeface="+mn-ea"/>
              </a:rPr>
              <a:t>（第</a:t>
            </a:r>
            <a:r>
              <a:rPr lang="en-US" altLang="zh-CN" sz="1400">
                <a:solidFill>
                  <a:srgbClr val="FF0000"/>
                </a:solidFill>
                <a:sym typeface="+mn-ea"/>
              </a:rPr>
              <a:t>1</a:t>
            </a:r>
            <a:r>
              <a:rPr lang="zh-CN" altLang="en-US" sz="1400">
                <a:solidFill>
                  <a:srgbClr val="FF0000"/>
                </a:solidFill>
                <a:sym typeface="+mn-ea"/>
              </a:rPr>
              <a:t>季）</a:t>
            </a:r>
            <a:r>
              <a:rPr lang="zh-CN" altLang="en-US" sz="1400">
                <a:solidFill>
                  <a:schemeClr val="bg1"/>
                </a:solidFill>
                <a:sym typeface="+mn-ea"/>
              </a:rPr>
              <a:t>第</a:t>
            </a:r>
            <a:r>
              <a:rPr lang="en-US" altLang="zh-CN" sz="1400">
                <a:solidFill>
                  <a:schemeClr val="bg1"/>
                </a:solidFill>
                <a:sym typeface="+mn-ea"/>
              </a:rPr>
              <a:t>6</a:t>
            </a:r>
            <a:r>
              <a:rPr lang="zh-CN" altLang="en-US" sz="1400">
                <a:solidFill>
                  <a:schemeClr val="bg1"/>
                </a:solidFill>
                <a:sym typeface="+mn-ea"/>
              </a:rPr>
              <a:t>章：机器人底盘</a:t>
            </a:r>
            <a:endParaRPr lang="zh-CN" altLang="en-US" sz="1400">
              <a:solidFill>
                <a:schemeClr val="bg1"/>
              </a:solidFill>
            </a:endParaRPr>
          </a:p>
        </p:txBody>
      </p:sp>
      <p:sp>
        <p:nvSpPr>
          <p:cNvPr id="3" name="文本框 2"/>
          <p:cNvSpPr txBox="1"/>
          <p:nvPr/>
        </p:nvSpPr>
        <p:spPr>
          <a:xfrm>
            <a:off x="526415" y="1486535"/>
            <a:ext cx="2526030" cy="2245360"/>
          </a:xfrm>
          <a:prstGeom prst="rect">
            <a:avLst/>
          </a:prstGeom>
          <a:noFill/>
          <a:ln w="9525">
            <a:noFill/>
          </a:ln>
        </p:spPr>
        <p:txBody>
          <a:bodyPr wrap="square">
            <a:spAutoFit/>
          </a:bodyPr>
          <a:p>
            <a:pPr marL="285750" indent="-285750">
              <a:lnSpc>
                <a:spcPct val="200000"/>
              </a:lnSpc>
              <a:buFont typeface="Wingdings" panose="05000000000000000000" charset="0"/>
              <a:buChar char="n"/>
            </a:pPr>
            <a:r>
              <a:rPr lang="zh-CN" altLang="en-US" sz="1400">
                <a:solidFill>
                  <a:schemeClr val="bg1"/>
                </a:solidFill>
                <a:latin typeface="+mn-ea"/>
                <a:sym typeface="+mn-ea"/>
              </a:rPr>
              <a:t>两轮差速模型</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zh-CN" altLang="en-US" sz="1400">
                <a:solidFill>
                  <a:srgbClr val="FFFF00"/>
                </a:solidFill>
                <a:latin typeface="+mn-ea"/>
                <a:sym typeface="+mn-ea"/>
              </a:rPr>
              <a:t>四轮差速模型</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zh-CN" altLang="en-US" sz="1400">
                <a:solidFill>
                  <a:schemeClr val="bg1"/>
                </a:solidFill>
                <a:latin typeface="+mn-ea"/>
                <a:sym typeface="+mn-ea"/>
              </a:rPr>
              <a:t>阿克曼模型</a:t>
            </a:r>
            <a:endParaRPr lang="zh-CN" altLang="en-US" sz="1400">
              <a:solidFill>
                <a:schemeClr val="bg1"/>
              </a:solidFill>
              <a:latin typeface="+mn-ea"/>
              <a:sym typeface="+mn-ea"/>
            </a:endParaRPr>
          </a:p>
          <a:p>
            <a:pPr marL="285750" indent="-285750">
              <a:lnSpc>
                <a:spcPct val="200000"/>
              </a:lnSpc>
              <a:buFont typeface="Wingdings" panose="05000000000000000000" charset="0"/>
              <a:buChar char="n"/>
            </a:pPr>
            <a:r>
              <a:rPr lang="zh-CN" altLang="en-US" sz="1400">
                <a:solidFill>
                  <a:schemeClr val="bg1"/>
                </a:solidFill>
                <a:latin typeface="+mn-ea"/>
                <a:sym typeface="+mn-ea"/>
              </a:rPr>
              <a:t>全向模型</a:t>
            </a:r>
            <a:endParaRPr lang="zh-CN" altLang="en-US" sz="1400">
              <a:solidFill>
                <a:schemeClr val="bg1"/>
              </a:solidFill>
              <a:latin typeface="+mn-ea"/>
              <a:sym typeface="+mn-ea"/>
            </a:endParaRPr>
          </a:p>
          <a:p>
            <a:pPr marL="285750" indent="-285750">
              <a:lnSpc>
                <a:spcPct val="200000"/>
              </a:lnSpc>
              <a:buFont typeface="Wingdings" panose="05000000000000000000" charset="0"/>
              <a:buChar char="n"/>
            </a:pPr>
            <a:r>
              <a:rPr lang="zh-CN" altLang="en-US" sz="1400">
                <a:solidFill>
                  <a:schemeClr val="bg1"/>
                </a:solidFill>
                <a:latin typeface="+mn-ea"/>
                <a:sym typeface="+mn-ea"/>
              </a:rPr>
              <a:t>其他模型</a:t>
            </a:r>
            <a:endParaRPr lang="zh-CN" altLang="en-US" sz="1400" b="0">
              <a:solidFill>
                <a:schemeClr val="bg1"/>
              </a:solidFill>
              <a:latin typeface="+mn-ea"/>
            </a:endParaRPr>
          </a:p>
        </p:txBody>
      </p:sp>
      <p:sp>
        <p:nvSpPr>
          <p:cNvPr id="5" name="右箭头 4"/>
          <p:cNvSpPr/>
          <p:nvPr>
            <p:custDataLst>
              <p:tags r:id="rId6"/>
            </p:custDataLst>
          </p:nvPr>
        </p:nvSpPr>
        <p:spPr>
          <a:xfrm>
            <a:off x="2115185" y="2125345"/>
            <a:ext cx="775335" cy="2228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20" name="图片 19"/>
          <p:cNvPicPr>
            <a:picLocks noChangeAspect="1"/>
          </p:cNvPicPr>
          <p:nvPr/>
        </p:nvPicPr>
        <p:blipFill>
          <a:blip r:embed="rId7"/>
          <a:stretch>
            <a:fillRect/>
          </a:stretch>
        </p:blipFill>
        <p:spPr>
          <a:xfrm>
            <a:off x="3871595" y="1376045"/>
            <a:ext cx="4448175" cy="1552575"/>
          </a:xfrm>
          <a:prstGeom prst="rect">
            <a:avLst/>
          </a:prstGeom>
        </p:spPr>
      </p:pic>
      <p:sp>
        <p:nvSpPr>
          <p:cNvPr id="21" name="文本框 20"/>
          <p:cNvSpPr txBox="1"/>
          <p:nvPr/>
        </p:nvSpPr>
        <p:spPr>
          <a:xfrm>
            <a:off x="2740025" y="5746115"/>
            <a:ext cx="1298575" cy="521970"/>
          </a:xfrm>
          <a:prstGeom prst="rect">
            <a:avLst/>
          </a:prstGeom>
          <a:noFill/>
          <a:ln w="9525">
            <a:noFill/>
          </a:ln>
        </p:spPr>
        <p:txBody>
          <a:bodyPr wrap="square">
            <a:spAutoFit/>
          </a:bodyPr>
          <a:p>
            <a:pPr indent="0">
              <a:lnSpc>
                <a:spcPct val="200000"/>
              </a:lnSpc>
              <a:buFont typeface="Wingdings" panose="05000000000000000000" charset="0"/>
              <a:buNone/>
            </a:pPr>
            <a:r>
              <a:rPr lang="zh-CN" altLang="en-US" sz="1400" b="0">
                <a:solidFill>
                  <a:srgbClr val="FFFF00"/>
                </a:solidFill>
                <a:latin typeface="+mn-ea"/>
              </a:rPr>
              <a:t>四轮差速模型</a:t>
            </a:r>
            <a:endParaRPr lang="zh-CN" altLang="en-US" sz="1400" b="0">
              <a:solidFill>
                <a:srgbClr val="FFFF00"/>
              </a:solidFill>
              <a:latin typeface="+mn-ea"/>
            </a:endParaRPr>
          </a:p>
        </p:txBody>
      </p:sp>
      <p:pic>
        <p:nvPicPr>
          <p:cNvPr id="23" name="图片 3" descr="图6-5四轮差速模型简单等效"/>
          <p:cNvPicPr>
            <a:picLocks noChangeAspect="1"/>
          </p:cNvPicPr>
          <p:nvPr/>
        </p:nvPicPr>
        <p:blipFill>
          <a:blip r:embed="rId8"/>
          <a:stretch>
            <a:fillRect/>
          </a:stretch>
        </p:blipFill>
        <p:spPr>
          <a:xfrm>
            <a:off x="1137920" y="4269423"/>
            <a:ext cx="5105400" cy="1476375"/>
          </a:xfrm>
          <a:prstGeom prst="rect">
            <a:avLst/>
          </a:prstGeom>
        </p:spPr>
      </p:pic>
      <p:pic>
        <p:nvPicPr>
          <p:cNvPr id="24" name="图片 23"/>
          <p:cNvPicPr>
            <a:picLocks noChangeAspect="1"/>
          </p:cNvPicPr>
          <p:nvPr/>
        </p:nvPicPr>
        <p:blipFill>
          <a:blip r:embed="rId9"/>
          <a:stretch>
            <a:fillRect/>
          </a:stretch>
        </p:blipFill>
        <p:spPr>
          <a:xfrm>
            <a:off x="9510395" y="4695825"/>
            <a:ext cx="1457325" cy="457200"/>
          </a:xfrm>
          <a:prstGeom prst="rect">
            <a:avLst/>
          </a:prstGeom>
        </p:spPr>
      </p:pic>
      <p:sp>
        <p:nvSpPr>
          <p:cNvPr id="25" name="右箭头 24"/>
          <p:cNvSpPr/>
          <p:nvPr/>
        </p:nvSpPr>
        <p:spPr>
          <a:xfrm>
            <a:off x="6932930" y="4848225"/>
            <a:ext cx="1800225" cy="2667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6" name="文本框 25"/>
          <p:cNvSpPr txBox="1"/>
          <p:nvPr/>
        </p:nvSpPr>
        <p:spPr>
          <a:xfrm>
            <a:off x="9510395" y="5224145"/>
            <a:ext cx="1482090" cy="521970"/>
          </a:xfrm>
          <a:prstGeom prst="rect">
            <a:avLst/>
          </a:prstGeom>
          <a:noFill/>
          <a:ln w="9525">
            <a:noFill/>
          </a:ln>
        </p:spPr>
        <p:txBody>
          <a:bodyPr wrap="square">
            <a:spAutoFit/>
          </a:bodyPr>
          <a:p>
            <a:pPr indent="0">
              <a:lnSpc>
                <a:spcPct val="200000"/>
              </a:lnSpc>
              <a:buFont typeface="Wingdings" panose="05000000000000000000" charset="0"/>
              <a:buNone/>
            </a:pPr>
            <a:r>
              <a:rPr lang="zh-CN" altLang="en-US" sz="1400" b="0">
                <a:solidFill>
                  <a:srgbClr val="FFFF00"/>
                </a:solidFill>
                <a:latin typeface="+mn-ea"/>
              </a:rPr>
              <a:t>两轮差速模型</a:t>
            </a:r>
            <a:endParaRPr lang="zh-CN" altLang="en-US" sz="1400" b="0">
              <a:solidFill>
                <a:srgbClr val="FFFF00"/>
              </a:solidFill>
              <a:latin typeface="+mn-ea"/>
            </a:endParaRPr>
          </a:p>
        </p:txBody>
      </p:sp>
      <p:sp>
        <p:nvSpPr>
          <p:cNvPr id="27" name="文本框 26"/>
          <p:cNvSpPr txBox="1"/>
          <p:nvPr/>
        </p:nvSpPr>
        <p:spPr>
          <a:xfrm>
            <a:off x="7264400" y="4351020"/>
            <a:ext cx="939165" cy="521970"/>
          </a:xfrm>
          <a:prstGeom prst="rect">
            <a:avLst/>
          </a:prstGeom>
          <a:noFill/>
          <a:ln w="9525">
            <a:noFill/>
          </a:ln>
        </p:spPr>
        <p:txBody>
          <a:bodyPr wrap="square">
            <a:spAutoFit/>
          </a:bodyPr>
          <a:p>
            <a:pPr indent="0">
              <a:lnSpc>
                <a:spcPct val="200000"/>
              </a:lnSpc>
              <a:buFont typeface="Wingdings" panose="05000000000000000000" charset="0"/>
              <a:buNone/>
            </a:pPr>
            <a:r>
              <a:rPr lang="zh-CN" altLang="en-US" sz="1400" b="0">
                <a:solidFill>
                  <a:srgbClr val="FFFF00"/>
                </a:solidFill>
                <a:latin typeface="+mn-ea"/>
              </a:rPr>
              <a:t>等效过程</a:t>
            </a:r>
            <a:endParaRPr lang="zh-CN" altLang="en-US" sz="1400" b="0">
              <a:solidFill>
                <a:srgbClr val="FFFF00"/>
              </a:solidFill>
              <a:latin typeface="+mn-ea"/>
            </a:endParaRPr>
          </a:p>
        </p:txBody>
      </p:sp>
      <p:sp>
        <p:nvSpPr>
          <p:cNvPr id="45" name="文本框 44"/>
          <p:cNvSpPr txBox="1"/>
          <p:nvPr/>
        </p:nvSpPr>
        <p:spPr>
          <a:xfrm>
            <a:off x="6662420" y="5190490"/>
            <a:ext cx="2438400" cy="553085"/>
          </a:xfrm>
          <a:prstGeom prst="rect">
            <a:avLst/>
          </a:prstGeom>
          <a:noFill/>
          <a:ln w="9525">
            <a:noFill/>
          </a:ln>
        </p:spPr>
        <p:txBody>
          <a:bodyPr wrap="square">
            <a:spAutoFit/>
          </a:bodyPr>
          <a:p>
            <a:pPr indent="0">
              <a:lnSpc>
                <a:spcPct val="150000"/>
              </a:lnSpc>
              <a:buFont typeface="Wingdings" panose="05000000000000000000" charset="0"/>
              <a:buNone/>
            </a:pPr>
            <a:r>
              <a:rPr lang="zh-CN" altLang="en-US" sz="1000" b="0">
                <a:solidFill>
                  <a:srgbClr val="FFFF00"/>
                </a:solidFill>
                <a:latin typeface="+mn-ea"/>
              </a:rPr>
              <a:t>①左右轮距与前后轮距之比趋于无穷。</a:t>
            </a:r>
            <a:endParaRPr lang="zh-CN" altLang="en-US" sz="1000" b="0">
              <a:solidFill>
                <a:srgbClr val="FFFF00"/>
              </a:solidFill>
              <a:latin typeface="+mn-ea"/>
            </a:endParaRPr>
          </a:p>
          <a:p>
            <a:pPr indent="0">
              <a:lnSpc>
                <a:spcPct val="150000"/>
              </a:lnSpc>
              <a:buFont typeface="Wingdings" panose="05000000000000000000" charset="0"/>
              <a:buNone/>
            </a:pPr>
            <a:r>
              <a:rPr lang="zh-CN" altLang="en-US" sz="1000" b="0">
                <a:solidFill>
                  <a:srgbClr val="FFFF00"/>
                </a:solidFill>
                <a:latin typeface="+mn-ea"/>
              </a:rPr>
              <a:t>②无侧滑。</a:t>
            </a:r>
            <a:endParaRPr lang="zh-CN" altLang="en-US" sz="1000" b="0">
              <a:solidFill>
                <a:srgbClr val="FFFF00"/>
              </a:solidFill>
              <a:latin typeface="+mn-ea"/>
            </a:endParaRPr>
          </a:p>
        </p:txBody>
      </p:sp>
    </p:spTree>
    <p:custDataLst>
      <p:tags r:id="rId10"/>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blinds(horizontal)">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blinds(horizontal)">
                                      <p:cBhvr>
                                        <p:cTn id="12" dur="500"/>
                                        <p:tgtEl>
                                          <p:spTgt spid="23"/>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blinds(horizontal)">
                                      <p:cBhvr>
                                        <p:cTn id="15" dur="500"/>
                                        <p:tgtEl>
                                          <p:spTgt spid="21"/>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27"/>
                                        </p:tgtEl>
                                        <p:attrNameLst>
                                          <p:attrName>style.visibility</p:attrName>
                                        </p:attrNameLst>
                                      </p:cBhvr>
                                      <p:to>
                                        <p:strVal val="visible"/>
                                      </p:to>
                                    </p:set>
                                    <p:animEffect transition="in" filter="blinds(horizontal)">
                                      <p:cBhvr>
                                        <p:cTn id="20" dur="500"/>
                                        <p:tgtEl>
                                          <p:spTgt spid="27"/>
                                        </p:tgtEl>
                                      </p:cBhvr>
                                    </p:animEffect>
                                  </p:childTnLst>
                                </p:cTn>
                              </p:par>
                              <p:par>
                                <p:cTn id="21" presetID="3" presetClass="entr" presetSubtype="10" fill="hold" grpId="0" nodeType="withEffect">
                                  <p:stCondLst>
                                    <p:cond delay="0"/>
                                  </p:stCondLst>
                                  <p:childTnLst>
                                    <p:set>
                                      <p:cBhvr>
                                        <p:cTn id="22" dur="1" fill="hold">
                                          <p:stCondLst>
                                            <p:cond delay="0"/>
                                          </p:stCondLst>
                                        </p:cTn>
                                        <p:tgtEl>
                                          <p:spTgt spid="25"/>
                                        </p:tgtEl>
                                        <p:attrNameLst>
                                          <p:attrName>style.visibility</p:attrName>
                                        </p:attrNameLst>
                                      </p:cBhvr>
                                      <p:to>
                                        <p:strVal val="visible"/>
                                      </p:to>
                                    </p:set>
                                    <p:animEffect transition="in" filter="blinds(horizontal)">
                                      <p:cBhvr>
                                        <p:cTn id="23" dur="500"/>
                                        <p:tgtEl>
                                          <p:spTgt spid="25"/>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45"/>
                                        </p:tgtEl>
                                        <p:attrNameLst>
                                          <p:attrName>style.visibility</p:attrName>
                                        </p:attrNameLst>
                                      </p:cBhvr>
                                      <p:to>
                                        <p:strVal val="visible"/>
                                      </p:to>
                                    </p:set>
                                    <p:animEffect transition="in" filter="blinds(horizontal)">
                                      <p:cBhvr>
                                        <p:cTn id="26" dur="500"/>
                                        <p:tgtEl>
                                          <p:spTgt spid="45"/>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nodeType="clickEffect">
                                  <p:stCondLst>
                                    <p:cond delay="0"/>
                                  </p:stCondLst>
                                  <p:childTnLst>
                                    <p:set>
                                      <p:cBhvr>
                                        <p:cTn id="30" dur="1" fill="hold">
                                          <p:stCondLst>
                                            <p:cond delay="0"/>
                                          </p:stCondLst>
                                        </p:cTn>
                                        <p:tgtEl>
                                          <p:spTgt spid="24"/>
                                        </p:tgtEl>
                                        <p:attrNameLst>
                                          <p:attrName>style.visibility</p:attrName>
                                        </p:attrNameLst>
                                      </p:cBhvr>
                                      <p:to>
                                        <p:strVal val="visible"/>
                                      </p:to>
                                    </p:set>
                                    <p:animEffect transition="in" filter="blinds(horizontal)">
                                      <p:cBhvr>
                                        <p:cTn id="31" dur="500"/>
                                        <p:tgtEl>
                                          <p:spTgt spid="24"/>
                                        </p:tgtEl>
                                      </p:cBhvr>
                                    </p:animEffect>
                                  </p:childTnLst>
                                </p:cTn>
                              </p:par>
                              <p:par>
                                <p:cTn id="32" presetID="3" presetClass="entr" presetSubtype="10" fill="hold" grpId="0" nodeType="withEffect">
                                  <p:stCondLst>
                                    <p:cond delay="0"/>
                                  </p:stCondLst>
                                  <p:childTnLst>
                                    <p:set>
                                      <p:cBhvr>
                                        <p:cTn id="33" dur="1" fill="hold">
                                          <p:stCondLst>
                                            <p:cond delay="0"/>
                                          </p:stCondLst>
                                        </p:cTn>
                                        <p:tgtEl>
                                          <p:spTgt spid="26"/>
                                        </p:tgtEl>
                                        <p:attrNameLst>
                                          <p:attrName>style.visibility</p:attrName>
                                        </p:attrNameLst>
                                      </p:cBhvr>
                                      <p:to>
                                        <p:strVal val="visible"/>
                                      </p:to>
                                    </p:set>
                                    <p:animEffect transition="in" filter="blinds(horizontal)">
                                      <p:cBhvr>
                                        <p:cTn id="34"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7" grpId="0"/>
      <p:bldP spid="25" grpId="0" bldLvl="0" animBg="1"/>
      <p:bldP spid="26" grpId="0"/>
      <p:bldP spid="45"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1" name="文本框 10"/>
          <p:cNvSpPr txBox="1"/>
          <p:nvPr/>
        </p:nvSpPr>
        <p:spPr>
          <a:xfrm>
            <a:off x="98425" y="99695"/>
            <a:ext cx="5629275" cy="306705"/>
          </a:xfrm>
          <a:prstGeom prst="rect">
            <a:avLst/>
          </a:prstGeom>
          <a:noFill/>
        </p:spPr>
        <p:txBody>
          <a:bodyPr wrap="square" rtlCol="0">
            <a:spAutoFit/>
          </a:bodyPr>
          <a:p>
            <a:pPr algn="ctr"/>
            <a:r>
              <a:rPr lang="zh-CN" altLang="en-US" sz="1400">
                <a:solidFill>
                  <a:srgbClr val="BEBEBE"/>
                </a:solidFill>
              </a:rPr>
              <a:t>《机器人</a:t>
            </a:r>
            <a:r>
              <a:rPr lang="en-US" altLang="zh-CN" sz="1400">
                <a:solidFill>
                  <a:srgbClr val="BEBEBE"/>
                </a:solidFill>
              </a:rPr>
              <a:t>SLAM</a:t>
            </a:r>
            <a:r>
              <a:rPr lang="zh-CN" altLang="en-US" sz="1400">
                <a:solidFill>
                  <a:srgbClr val="BEBEBE"/>
                </a:solidFill>
              </a:rPr>
              <a:t>导航：核心技术与实战》</a:t>
            </a:r>
            <a:r>
              <a:rPr lang="en-US" altLang="zh-CN" sz="1400">
                <a:solidFill>
                  <a:srgbClr val="BEBEBE"/>
                </a:solidFill>
              </a:rPr>
              <a:t>    </a:t>
            </a:r>
            <a:r>
              <a:rPr lang="zh-CN" altLang="en-US" sz="1400">
                <a:solidFill>
                  <a:srgbClr val="BEBEBE"/>
                </a:solidFill>
              </a:rPr>
              <a:t>张虎</a:t>
            </a:r>
            <a:r>
              <a:rPr lang="en-US" altLang="zh-CN" sz="1400">
                <a:solidFill>
                  <a:srgbClr val="BEBEBE"/>
                </a:solidFill>
              </a:rPr>
              <a:t> </a:t>
            </a:r>
            <a:r>
              <a:rPr lang="zh-CN" altLang="en-US" sz="1400">
                <a:solidFill>
                  <a:srgbClr val="BEBEBE"/>
                </a:solidFill>
              </a:rPr>
              <a:t>著</a:t>
            </a:r>
            <a:r>
              <a:rPr lang="en-US" altLang="zh-CN" sz="1400">
                <a:solidFill>
                  <a:srgbClr val="BEBEBE"/>
                </a:solidFill>
              </a:rPr>
              <a:t>    </a:t>
            </a:r>
            <a:r>
              <a:rPr lang="zh-CN" altLang="en-US" sz="1400">
                <a:solidFill>
                  <a:srgbClr val="BEBEBE"/>
                </a:solidFill>
              </a:rPr>
              <a:t>机械工业出版社</a:t>
            </a:r>
            <a:endParaRPr lang="zh-CN" altLang="en-US" sz="1400">
              <a:solidFill>
                <a:srgbClr val="BEBEBE"/>
              </a:solidFill>
            </a:endParaRPr>
          </a:p>
        </p:txBody>
      </p:sp>
      <p:sp>
        <p:nvSpPr>
          <p:cNvPr id="15" name="副标题 2"/>
          <p:cNvSpPr>
            <a:spLocks noGrp="1"/>
          </p:cNvSpPr>
          <p:nvPr>
            <p:custDataLst>
              <p:tags r:id="rId2"/>
            </p:custDataLst>
          </p:nvPr>
        </p:nvSpPr>
        <p:spPr>
          <a:xfrm>
            <a:off x="9103360" y="6446520"/>
            <a:ext cx="3028950" cy="344170"/>
          </a:xfrm>
          <a:prstGeom prst="rect">
            <a:avLst/>
          </a:prstGeom>
        </p:spPr>
        <p:txBody>
          <a:bodyPr vert="horz" lIns="90000" tIns="46800" rIns="90000" bIns="46800"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a:solidFill>
                  <a:schemeClr val="bg1">
                    <a:lumMod val="85000"/>
                  </a:schemeClr>
                </a:solidFill>
              </a:rPr>
              <a:t>课件下载：</a:t>
            </a:r>
            <a:r>
              <a:rPr lang="en-US" altLang="zh-CN" sz="1400">
                <a:solidFill>
                  <a:schemeClr val="bg1">
                    <a:lumMod val="85000"/>
                  </a:schemeClr>
                </a:solidFill>
              </a:rPr>
              <a:t>www.xiihoo.com</a:t>
            </a:r>
            <a:endParaRPr lang="en-US" altLang="zh-CN" sz="1400">
              <a:solidFill>
                <a:schemeClr val="bg1">
                  <a:lumMod val="85000"/>
                </a:schemeClr>
              </a:solidFill>
            </a:endParaRPr>
          </a:p>
        </p:txBody>
      </p:sp>
      <p:sp>
        <p:nvSpPr>
          <p:cNvPr id="13" name="文本框 12"/>
          <p:cNvSpPr txBox="1"/>
          <p:nvPr>
            <p:custDataLst>
              <p:tags r:id="rId3"/>
            </p:custDataLst>
          </p:nvPr>
        </p:nvSpPr>
        <p:spPr>
          <a:xfrm>
            <a:off x="213360" y="6465570"/>
            <a:ext cx="924560" cy="306705"/>
          </a:xfrm>
          <a:prstGeom prst="rect">
            <a:avLst/>
          </a:prstGeom>
          <a:noFill/>
        </p:spPr>
        <p:txBody>
          <a:bodyPr wrap="square" rtlCol="0">
            <a:spAutoFit/>
          </a:bodyPr>
          <a:p>
            <a:pPr algn="l"/>
            <a:r>
              <a:rPr lang="en-US" altLang="zh-CN" sz="1400" spc="200">
                <a:solidFill>
                  <a:schemeClr val="bg1">
                    <a:lumMod val="85000"/>
                  </a:schemeClr>
                </a:solidFill>
                <a:latin typeface="Arial" panose="020B0604020202020204" pitchFamily="34" charset="0"/>
                <a:ea typeface="微软雅黑" panose="020B0503020204020204" pitchFamily="34" charset="-122"/>
              </a:rPr>
              <a:t>24</a:t>
            </a:r>
            <a:r>
              <a:rPr lang="zh-CN" altLang="en-US" sz="1400" spc="200">
                <a:solidFill>
                  <a:schemeClr val="bg1">
                    <a:lumMod val="85000"/>
                  </a:schemeClr>
                </a:solidFill>
                <a:latin typeface="Arial" panose="020B0604020202020204" pitchFamily="34" charset="0"/>
                <a:ea typeface="微软雅黑" panose="020B0503020204020204" pitchFamily="34" charset="-122"/>
              </a:rPr>
              <a:t>/</a:t>
            </a:r>
            <a:r>
              <a:rPr lang="en-US" altLang="zh-CN" sz="1400" spc="200">
                <a:solidFill>
                  <a:schemeClr val="bg1">
                    <a:lumMod val="85000"/>
                  </a:schemeClr>
                </a:solidFill>
                <a:latin typeface="Arial" panose="020B0604020202020204" pitchFamily="34" charset="0"/>
                <a:ea typeface="微软雅黑" panose="020B0503020204020204" pitchFamily="34" charset="-122"/>
                <a:sym typeface="+mn-ea"/>
              </a:rPr>
              <a:t>56</a:t>
            </a:r>
            <a:endParaRPr lang="en-US" sz="1400" spc="200">
              <a:solidFill>
                <a:schemeClr val="bg1">
                  <a:lumMod val="85000"/>
                </a:schemeClr>
              </a:solidFill>
              <a:latin typeface="Arial" panose="020B0604020202020204" pitchFamily="34" charset="0"/>
              <a:ea typeface="微软雅黑" panose="020B0503020204020204" pitchFamily="34" charset="-122"/>
            </a:endParaRPr>
          </a:p>
        </p:txBody>
      </p:sp>
      <p:sp>
        <p:nvSpPr>
          <p:cNvPr id="2" name="标题 1"/>
          <p:cNvSpPr>
            <a:spLocks noGrp="1"/>
          </p:cNvSpPr>
          <p:nvPr>
            <p:ph type="ctrTitle"/>
            <p:custDataLst>
              <p:tags r:id="rId4"/>
            </p:custDataLst>
          </p:nvPr>
        </p:nvSpPr>
        <p:spPr>
          <a:xfrm>
            <a:off x="232410" y="597535"/>
            <a:ext cx="3545840" cy="496570"/>
          </a:xfrm>
        </p:spPr>
        <p:txBody>
          <a:bodyPr>
            <a:noAutofit/>
          </a:bodyPr>
          <a:p>
            <a:pPr algn="l"/>
            <a:r>
              <a:rPr lang="en-US" altLang="zh-CN" sz="2000">
                <a:solidFill>
                  <a:schemeClr val="accent1">
                    <a:lumMod val="60000"/>
                    <a:lumOff val="40000"/>
                  </a:schemeClr>
                </a:solidFill>
                <a:sym typeface="+mn-ea"/>
              </a:rPr>
              <a:t>6</a:t>
            </a:r>
            <a:r>
              <a:rPr lang="zh-CN" altLang="en-US" sz="2000">
                <a:solidFill>
                  <a:schemeClr val="accent1">
                    <a:lumMod val="60000"/>
                    <a:lumOff val="40000"/>
                  </a:schemeClr>
                </a:solidFill>
                <a:sym typeface="+mn-ea"/>
              </a:rPr>
              <a:t>.1 </a:t>
            </a:r>
            <a:r>
              <a:rPr lang="zh-CN" altLang="en-US" sz="2000">
                <a:solidFill>
                  <a:srgbClr val="9CC2F0"/>
                </a:solidFill>
                <a:sym typeface="+mn-ea"/>
              </a:rPr>
              <a:t>底盘运动学模型</a:t>
            </a:r>
            <a:endParaRPr lang="zh-CN" altLang="en-US" sz="2000">
              <a:solidFill>
                <a:srgbClr val="9CC2F0"/>
              </a:solidFill>
            </a:endParaRPr>
          </a:p>
        </p:txBody>
      </p:sp>
      <p:sp>
        <p:nvSpPr>
          <p:cNvPr id="28" name="文本框 27"/>
          <p:cNvSpPr txBox="1"/>
          <p:nvPr>
            <p:custDataLst>
              <p:tags r:id="rId5"/>
            </p:custDataLst>
          </p:nvPr>
        </p:nvSpPr>
        <p:spPr>
          <a:xfrm>
            <a:off x="6555740" y="99695"/>
            <a:ext cx="5419090" cy="306705"/>
          </a:xfrm>
          <a:prstGeom prst="rect">
            <a:avLst/>
          </a:prstGeom>
          <a:noFill/>
        </p:spPr>
        <p:txBody>
          <a:bodyPr wrap="square" rtlCol="0">
            <a:spAutoFit/>
          </a:bodyPr>
          <a:p>
            <a:pPr algn="r"/>
            <a:r>
              <a:rPr lang="zh-CN" altLang="en-US" sz="1400">
                <a:solidFill>
                  <a:srgbClr val="FF0000"/>
                </a:solidFill>
                <a:sym typeface="+mn-ea"/>
              </a:rPr>
              <a:t>（第</a:t>
            </a:r>
            <a:r>
              <a:rPr lang="en-US" altLang="zh-CN" sz="1400">
                <a:solidFill>
                  <a:srgbClr val="FF0000"/>
                </a:solidFill>
                <a:sym typeface="+mn-ea"/>
              </a:rPr>
              <a:t>1</a:t>
            </a:r>
            <a:r>
              <a:rPr lang="zh-CN" altLang="en-US" sz="1400">
                <a:solidFill>
                  <a:srgbClr val="FF0000"/>
                </a:solidFill>
                <a:sym typeface="+mn-ea"/>
              </a:rPr>
              <a:t>季）</a:t>
            </a:r>
            <a:r>
              <a:rPr lang="zh-CN" altLang="en-US" sz="1400">
                <a:solidFill>
                  <a:schemeClr val="bg1"/>
                </a:solidFill>
                <a:sym typeface="+mn-ea"/>
              </a:rPr>
              <a:t>第</a:t>
            </a:r>
            <a:r>
              <a:rPr lang="en-US" altLang="zh-CN" sz="1400">
                <a:solidFill>
                  <a:schemeClr val="bg1"/>
                </a:solidFill>
                <a:sym typeface="+mn-ea"/>
              </a:rPr>
              <a:t>6</a:t>
            </a:r>
            <a:r>
              <a:rPr lang="zh-CN" altLang="en-US" sz="1400">
                <a:solidFill>
                  <a:schemeClr val="bg1"/>
                </a:solidFill>
                <a:sym typeface="+mn-ea"/>
              </a:rPr>
              <a:t>章：机器人底盘</a:t>
            </a:r>
            <a:endParaRPr lang="zh-CN" altLang="en-US" sz="1400">
              <a:solidFill>
                <a:schemeClr val="bg1"/>
              </a:solidFill>
            </a:endParaRPr>
          </a:p>
        </p:txBody>
      </p:sp>
      <p:sp>
        <p:nvSpPr>
          <p:cNvPr id="3" name="文本框 2"/>
          <p:cNvSpPr txBox="1"/>
          <p:nvPr/>
        </p:nvSpPr>
        <p:spPr>
          <a:xfrm>
            <a:off x="526415" y="1486535"/>
            <a:ext cx="2526030" cy="2245360"/>
          </a:xfrm>
          <a:prstGeom prst="rect">
            <a:avLst/>
          </a:prstGeom>
          <a:noFill/>
          <a:ln w="9525">
            <a:noFill/>
          </a:ln>
        </p:spPr>
        <p:txBody>
          <a:bodyPr wrap="square">
            <a:spAutoFit/>
          </a:bodyPr>
          <a:p>
            <a:pPr marL="285750" indent="-285750">
              <a:lnSpc>
                <a:spcPct val="200000"/>
              </a:lnSpc>
              <a:buFont typeface="Wingdings" panose="05000000000000000000" charset="0"/>
              <a:buChar char="n"/>
            </a:pPr>
            <a:r>
              <a:rPr lang="zh-CN" altLang="en-US" sz="1400">
                <a:solidFill>
                  <a:schemeClr val="bg1"/>
                </a:solidFill>
                <a:latin typeface="+mn-ea"/>
                <a:sym typeface="+mn-ea"/>
              </a:rPr>
              <a:t>两轮差速模型</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zh-CN" altLang="en-US" sz="1400">
                <a:solidFill>
                  <a:srgbClr val="FFFF00"/>
                </a:solidFill>
                <a:latin typeface="+mn-ea"/>
                <a:sym typeface="+mn-ea"/>
              </a:rPr>
              <a:t>四轮差速模型</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zh-CN" altLang="en-US" sz="1400">
                <a:solidFill>
                  <a:schemeClr val="bg1"/>
                </a:solidFill>
                <a:latin typeface="+mn-ea"/>
                <a:sym typeface="+mn-ea"/>
              </a:rPr>
              <a:t>阿克曼模型</a:t>
            </a:r>
            <a:endParaRPr lang="zh-CN" altLang="en-US" sz="1400">
              <a:solidFill>
                <a:schemeClr val="bg1"/>
              </a:solidFill>
              <a:latin typeface="+mn-ea"/>
              <a:sym typeface="+mn-ea"/>
            </a:endParaRPr>
          </a:p>
          <a:p>
            <a:pPr marL="285750" indent="-285750">
              <a:lnSpc>
                <a:spcPct val="200000"/>
              </a:lnSpc>
              <a:buFont typeface="Wingdings" panose="05000000000000000000" charset="0"/>
              <a:buChar char="n"/>
            </a:pPr>
            <a:r>
              <a:rPr lang="zh-CN" altLang="en-US" sz="1400">
                <a:solidFill>
                  <a:schemeClr val="bg1"/>
                </a:solidFill>
                <a:latin typeface="+mn-ea"/>
                <a:sym typeface="+mn-ea"/>
              </a:rPr>
              <a:t>全向模型</a:t>
            </a:r>
            <a:endParaRPr lang="zh-CN" altLang="en-US" sz="1400">
              <a:solidFill>
                <a:schemeClr val="bg1"/>
              </a:solidFill>
              <a:latin typeface="+mn-ea"/>
              <a:sym typeface="+mn-ea"/>
            </a:endParaRPr>
          </a:p>
          <a:p>
            <a:pPr marL="285750" indent="-285750">
              <a:lnSpc>
                <a:spcPct val="200000"/>
              </a:lnSpc>
              <a:buFont typeface="Wingdings" panose="05000000000000000000" charset="0"/>
              <a:buChar char="n"/>
            </a:pPr>
            <a:r>
              <a:rPr lang="zh-CN" altLang="en-US" sz="1400">
                <a:solidFill>
                  <a:schemeClr val="bg1"/>
                </a:solidFill>
                <a:latin typeface="+mn-ea"/>
                <a:sym typeface="+mn-ea"/>
              </a:rPr>
              <a:t>其他模型</a:t>
            </a:r>
            <a:endParaRPr lang="zh-CN" altLang="en-US" sz="1400" b="0">
              <a:solidFill>
                <a:schemeClr val="bg1"/>
              </a:solidFill>
              <a:latin typeface="+mn-ea"/>
            </a:endParaRPr>
          </a:p>
        </p:txBody>
      </p:sp>
      <p:sp>
        <p:nvSpPr>
          <p:cNvPr id="5" name="右箭头 4"/>
          <p:cNvSpPr/>
          <p:nvPr>
            <p:custDataLst>
              <p:tags r:id="rId6"/>
            </p:custDataLst>
          </p:nvPr>
        </p:nvSpPr>
        <p:spPr>
          <a:xfrm>
            <a:off x="2115185" y="2125345"/>
            <a:ext cx="775335" cy="2228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左大括号 5"/>
          <p:cNvSpPr/>
          <p:nvPr>
            <p:custDataLst>
              <p:tags r:id="rId7"/>
            </p:custDataLst>
          </p:nvPr>
        </p:nvSpPr>
        <p:spPr>
          <a:xfrm>
            <a:off x="3014345" y="1894840"/>
            <a:ext cx="111760" cy="64452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22" name="文本框 21"/>
          <p:cNvSpPr txBox="1"/>
          <p:nvPr>
            <p:custDataLst>
              <p:tags r:id="rId8"/>
            </p:custDataLst>
          </p:nvPr>
        </p:nvSpPr>
        <p:spPr>
          <a:xfrm>
            <a:off x="3249930" y="1819910"/>
            <a:ext cx="1592580" cy="953135"/>
          </a:xfrm>
          <a:prstGeom prst="rect">
            <a:avLst/>
          </a:prstGeom>
          <a:noFill/>
        </p:spPr>
        <p:txBody>
          <a:bodyPr wrap="none" rtlCol="0" anchor="t">
            <a:spAutoFit/>
          </a:bodyPr>
          <a:p>
            <a:pPr marL="342900" indent="-342900" algn="l">
              <a:buFont typeface="+mj-ea"/>
              <a:buAutoNum type="circleNumDbPlain"/>
            </a:pPr>
            <a:r>
              <a:rPr lang="zh-CN" altLang="en-US" sz="1400">
                <a:solidFill>
                  <a:srgbClr val="FFFF00"/>
                </a:solidFill>
                <a:latin typeface="+mn-ea"/>
                <a:sym typeface="+mn-ea"/>
              </a:rPr>
              <a:t>前向运动学</a:t>
            </a:r>
            <a:endParaRPr lang="zh-CN" altLang="en-US" sz="1400">
              <a:solidFill>
                <a:schemeClr val="bg1"/>
              </a:solidFill>
              <a:latin typeface="+mn-ea"/>
              <a:sym typeface="+mn-ea"/>
            </a:endParaRPr>
          </a:p>
          <a:p>
            <a:pPr marL="342900" indent="-342900" algn="l">
              <a:buFont typeface="+mj-ea"/>
              <a:buAutoNum type="circleNumDbPlain"/>
            </a:pPr>
            <a:r>
              <a:rPr lang="zh-CN" altLang="en-US" sz="1400">
                <a:solidFill>
                  <a:schemeClr val="bg1"/>
                </a:solidFill>
                <a:latin typeface="+mn-ea"/>
                <a:sym typeface="+mn-ea"/>
              </a:rPr>
              <a:t>逆向运动学</a:t>
            </a:r>
            <a:endParaRPr lang="zh-CN" altLang="en-US" sz="1400">
              <a:solidFill>
                <a:schemeClr val="bg1"/>
              </a:solidFill>
              <a:latin typeface="+mn-ea"/>
              <a:sym typeface="+mn-ea"/>
            </a:endParaRPr>
          </a:p>
          <a:p>
            <a:pPr marL="342900" indent="-342900" algn="l">
              <a:buFont typeface="+mj-ea"/>
              <a:buAutoNum type="circleNumDbPlain"/>
            </a:pPr>
            <a:r>
              <a:rPr lang="zh-CN" altLang="en-US" sz="1400">
                <a:solidFill>
                  <a:schemeClr val="bg1"/>
                </a:solidFill>
                <a:latin typeface="+mn-ea"/>
                <a:sym typeface="+mn-ea"/>
              </a:rPr>
              <a:t>轮式里程计</a:t>
            </a:r>
            <a:endParaRPr lang="zh-CN" altLang="en-US" sz="1400">
              <a:solidFill>
                <a:schemeClr val="bg1"/>
              </a:solidFill>
              <a:latin typeface="+mn-ea"/>
              <a:sym typeface="+mn-ea"/>
            </a:endParaRPr>
          </a:p>
          <a:p>
            <a:pPr marL="342900" indent="-342900" algn="l">
              <a:buFont typeface="+mj-ea"/>
              <a:buAutoNum type="circleNumDbPlain"/>
            </a:pPr>
            <a:r>
              <a:rPr lang="zh-CN" altLang="en-US" sz="1400">
                <a:solidFill>
                  <a:schemeClr val="bg1"/>
                </a:solidFill>
                <a:latin typeface="+mn-ea"/>
                <a:sym typeface="+mn-ea"/>
              </a:rPr>
              <a:t>轨迹跟踪问题</a:t>
            </a:r>
            <a:endParaRPr lang="zh-CN" altLang="en-US" sz="1400">
              <a:solidFill>
                <a:schemeClr val="bg1"/>
              </a:solidFill>
              <a:latin typeface="+mn-ea"/>
              <a:sym typeface="+mn-ea"/>
            </a:endParaRPr>
          </a:p>
        </p:txBody>
      </p:sp>
      <p:pic>
        <p:nvPicPr>
          <p:cNvPr id="9" name="图片 8" descr="图片2"/>
          <p:cNvPicPr>
            <a:picLocks noChangeAspect="1"/>
          </p:cNvPicPr>
          <p:nvPr/>
        </p:nvPicPr>
        <p:blipFill>
          <a:blip r:embed="rId9"/>
          <a:stretch>
            <a:fillRect/>
          </a:stretch>
        </p:blipFill>
        <p:spPr>
          <a:xfrm>
            <a:off x="7395845" y="502285"/>
            <a:ext cx="4481830" cy="4418330"/>
          </a:xfrm>
          <a:prstGeom prst="rect">
            <a:avLst/>
          </a:prstGeom>
        </p:spPr>
      </p:pic>
      <p:graphicFrame>
        <p:nvGraphicFramePr>
          <p:cNvPr id="4" name="对象 -2147481936"/>
          <p:cNvGraphicFramePr>
            <a:graphicFrameLocks noChangeAspect="1"/>
          </p:cNvGraphicFramePr>
          <p:nvPr/>
        </p:nvGraphicFramePr>
        <p:xfrm>
          <a:off x="687388" y="3949700"/>
          <a:ext cx="1533525" cy="914400"/>
        </p:xfrm>
        <a:graphic>
          <a:graphicData uri="http://schemas.openxmlformats.org/presentationml/2006/ole">
            <mc:AlternateContent xmlns:mc="http://schemas.openxmlformats.org/markup-compatibility/2006">
              <mc:Choice xmlns:v="urn:schemas-microsoft-com:vml" Requires="v">
                <p:oleObj spid="_x0000_s3076" name="" r:id="rId10" imgW="1536700" imgH="914400" progId="Equation.KSEE3">
                  <p:embed/>
                </p:oleObj>
              </mc:Choice>
              <mc:Fallback>
                <p:oleObj name="" r:id="rId10" imgW="1536700" imgH="914400" progId="Equation.KSEE3">
                  <p:embed/>
                  <p:pic>
                    <p:nvPicPr>
                      <p:cNvPr id="0" name="图片 3075"/>
                      <p:cNvPicPr/>
                      <p:nvPr/>
                    </p:nvPicPr>
                    <p:blipFill>
                      <a:blip r:embed="rId11"/>
                      <a:stretch>
                        <a:fillRect/>
                      </a:stretch>
                    </p:blipFill>
                    <p:spPr>
                      <a:xfrm>
                        <a:off x="687388" y="3949700"/>
                        <a:ext cx="1533525" cy="914400"/>
                      </a:xfrm>
                      <a:prstGeom prst="rect">
                        <a:avLst/>
                      </a:prstGeom>
                      <a:solidFill>
                        <a:schemeClr val="bg1"/>
                      </a:solidFill>
                      <a:ln w="38100">
                        <a:noFill/>
                        <a:miter/>
                      </a:ln>
                    </p:spPr>
                  </p:pic>
                </p:oleObj>
              </mc:Fallback>
            </mc:AlternateContent>
          </a:graphicData>
        </a:graphic>
      </p:graphicFrame>
      <p:cxnSp>
        <p:nvCxnSpPr>
          <p:cNvPr id="7" name="曲线连接符 6"/>
          <p:cNvCxnSpPr>
            <a:stCxn id="4" idx="2"/>
          </p:cNvCxnSpPr>
          <p:nvPr/>
        </p:nvCxnSpPr>
        <p:spPr>
          <a:xfrm rot="5400000" flipV="1">
            <a:off x="1439545" y="4878705"/>
            <a:ext cx="479425" cy="449580"/>
          </a:xfrm>
          <a:prstGeom prst="curved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graphicFrame>
        <p:nvGraphicFramePr>
          <p:cNvPr id="8" name="对象 -2147481934"/>
          <p:cNvGraphicFramePr>
            <a:graphicFrameLocks noChangeAspect="1"/>
          </p:cNvGraphicFramePr>
          <p:nvPr/>
        </p:nvGraphicFramePr>
        <p:xfrm>
          <a:off x="687705" y="5345430"/>
          <a:ext cx="1479550" cy="1130300"/>
        </p:xfrm>
        <a:graphic>
          <a:graphicData uri="http://schemas.openxmlformats.org/presentationml/2006/ole">
            <mc:AlternateContent xmlns:mc="http://schemas.openxmlformats.org/markup-compatibility/2006">
              <mc:Choice xmlns:v="urn:schemas-microsoft-com:vml" Requires="v">
                <p:oleObj spid="_x0000_s10" name="" r:id="rId12" imgW="1473200" imgH="1130300" progId="Equation.KSEE3">
                  <p:embed/>
                </p:oleObj>
              </mc:Choice>
              <mc:Fallback>
                <p:oleObj name="" r:id="rId12" imgW="1473200" imgH="1130300" progId="Equation.KSEE3">
                  <p:embed/>
                  <p:pic>
                    <p:nvPicPr>
                      <p:cNvPr id="0" name="图片 9"/>
                      <p:cNvPicPr/>
                      <p:nvPr/>
                    </p:nvPicPr>
                    <p:blipFill>
                      <a:blip r:embed="rId13"/>
                      <a:stretch>
                        <a:fillRect/>
                      </a:stretch>
                    </p:blipFill>
                    <p:spPr>
                      <a:xfrm>
                        <a:off x="687705" y="5345430"/>
                        <a:ext cx="1479550" cy="1130300"/>
                      </a:xfrm>
                      <a:prstGeom prst="rect">
                        <a:avLst/>
                      </a:prstGeom>
                      <a:solidFill>
                        <a:schemeClr val="bg1"/>
                      </a:solidFill>
                      <a:ln w="38100">
                        <a:noFill/>
                        <a:miter/>
                      </a:ln>
                    </p:spPr>
                  </p:pic>
                </p:oleObj>
              </mc:Fallback>
            </mc:AlternateContent>
          </a:graphicData>
        </a:graphic>
      </p:graphicFrame>
      <p:sp>
        <p:nvSpPr>
          <p:cNvPr id="12" name="文本框 11"/>
          <p:cNvSpPr txBox="1"/>
          <p:nvPr/>
        </p:nvSpPr>
        <p:spPr>
          <a:xfrm>
            <a:off x="80010" y="4880610"/>
            <a:ext cx="1685290" cy="398780"/>
          </a:xfrm>
          <a:prstGeom prst="rect">
            <a:avLst/>
          </a:prstGeom>
          <a:noFill/>
          <a:ln w="9525">
            <a:noFill/>
          </a:ln>
        </p:spPr>
        <p:txBody>
          <a:bodyPr wrap="square">
            <a:spAutoFit/>
          </a:bodyPr>
          <a:p>
            <a:pPr indent="0">
              <a:lnSpc>
                <a:spcPct val="200000"/>
              </a:lnSpc>
              <a:buFont typeface="Wingdings" panose="05000000000000000000" charset="0"/>
              <a:buNone/>
            </a:pPr>
            <a:r>
              <a:rPr lang="zh-CN" altLang="en-US" sz="1000" b="0">
                <a:solidFill>
                  <a:schemeClr val="bg1"/>
                </a:solidFill>
                <a:latin typeface="+mn-ea"/>
              </a:rPr>
              <a:t>刚体各部位的角速度一样</a:t>
            </a:r>
            <a:endParaRPr lang="zh-CN" altLang="en-US" sz="1000" b="0">
              <a:solidFill>
                <a:schemeClr val="bg1"/>
              </a:solidFill>
              <a:latin typeface="+mn-ea"/>
            </a:endParaRPr>
          </a:p>
        </p:txBody>
      </p:sp>
      <p:graphicFrame>
        <p:nvGraphicFramePr>
          <p:cNvPr id="14" name="对象 -2147481933"/>
          <p:cNvGraphicFramePr>
            <a:graphicFrameLocks noChangeAspect="1"/>
          </p:cNvGraphicFramePr>
          <p:nvPr/>
        </p:nvGraphicFramePr>
        <p:xfrm>
          <a:off x="2778125" y="4027488"/>
          <a:ext cx="1929130" cy="683895"/>
        </p:xfrm>
        <a:graphic>
          <a:graphicData uri="http://schemas.openxmlformats.org/presentationml/2006/ole">
            <mc:AlternateContent xmlns:mc="http://schemas.openxmlformats.org/markup-compatibility/2006">
              <mc:Choice xmlns:v="urn:schemas-microsoft-com:vml" Requires="v">
                <p:oleObj spid="_x0000_s16" name="" r:id="rId14" imgW="1930400" imgH="685800" progId="Equation.KSEE3">
                  <p:embed/>
                </p:oleObj>
              </mc:Choice>
              <mc:Fallback>
                <p:oleObj name="" r:id="rId14" imgW="1930400" imgH="685800" progId="Equation.KSEE3">
                  <p:embed/>
                  <p:pic>
                    <p:nvPicPr>
                      <p:cNvPr id="0" name="图片 13"/>
                      <p:cNvPicPr/>
                      <p:nvPr/>
                    </p:nvPicPr>
                    <p:blipFill>
                      <a:blip r:embed="rId15"/>
                      <a:stretch>
                        <a:fillRect/>
                      </a:stretch>
                    </p:blipFill>
                    <p:spPr>
                      <a:xfrm>
                        <a:off x="2778125" y="4027488"/>
                        <a:ext cx="1929130" cy="683895"/>
                      </a:xfrm>
                      <a:prstGeom prst="rect">
                        <a:avLst/>
                      </a:prstGeom>
                      <a:solidFill>
                        <a:schemeClr val="bg1"/>
                      </a:solidFill>
                      <a:ln w="38100">
                        <a:noFill/>
                        <a:miter/>
                      </a:ln>
                    </p:spPr>
                  </p:pic>
                </p:oleObj>
              </mc:Fallback>
            </mc:AlternateContent>
          </a:graphicData>
        </a:graphic>
      </p:graphicFrame>
      <p:cxnSp>
        <p:nvCxnSpPr>
          <p:cNvPr id="17" name="曲线连接符 16"/>
          <p:cNvCxnSpPr/>
          <p:nvPr/>
        </p:nvCxnSpPr>
        <p:spPr>
          <a:xfrm flipV="1">
            <a:off x="2167255" y="4409440"/>
            <a:ext cx="610870" cy="1341120"/>
          </a:xfrm>
          <a:prstGeom prst="curved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曲线连接符 17"/>
          <p:cNvCxnSpPr/>
          <p:nvPr/>
        </p:nvCxnSpPr>
        <p:spPr>
          <a:xfrm>
            <a:off x="2221230" y="4227830"/>
            <a:ext cx="526415" cy="189865"/>
          </a:xfrm>
          <a:prstGeom prst="curvedConnector3">
            <a:avLst>
              <a:gd name="adj1" fmla="val 50060"/>
            </a:avLst>
          </a:prstGeom>
          <a:ln>
            <a:tailEnd type="arrow"/>
          </a:ln>
        </p:spPr>
        <p:style>
          <a:lnRef idx="1">
            <a:schemeClr val="accent1"/>
          </a:lnRef>
          <a:fillRef idx="0">
            <a:schemeClr val="accent1"/>
          </a:fillRef>
          <a:effectRef idx="0">
            <a:schemeClr val="accent1"/>
          </a:effectRef>
          <a:fontRef idx="minor">
            <a:schemeClr val="tx1"/>
          </a:fontRef>
        </p:style>
      </p:cxnSp>
      <p:graphicFrame>
        <p:nvGraphicFramePr>
          <p:cNvPr id="19" name="对象 -2147481930"/>
          <p:cNvGraphicFramePr>
            <a:graphicFrameLocks noChangeAspect="1"/>
          </p:cNvGraphicFramePr>
          <p:nvPr/>
        </p:nvGraphicFramePr>
        <p:xfrm>
          <a:off x="3041015" y="5007610"/>
          <a:ext cx="1181100" cy="815340"/>
        </p:xfrm>
        <a:graphic>
          <a:graphicData uri="http://schemas.openxmlformats.org/presentationml/2006/ole">
            <mc:AlternateContent xmlns:mc="http://schemas.openxmlformats.org/markup-compatibility/2006">
              <mc:Choice xmlns:v="urn:schemas-microsoft-com:vml" Requires="v">
                <p:oleObj spid="_x0000_s29" name="" r:id="rId16" imgW="1181100" imgH="812800" progId="Equation.KSEE3">
                  <p:embed/>
                </p:oleObj>
              </mc:Choice>
              <mc:Fallback>
                <p:oleObj name="" r:id="rId16" imgW="1181100" imgH="812800" progId="Equation.KSEE3">
                  <p:embed/>
                  <p:pic>
                    <p:nvPicPr>
                      <p:cNvPr id="0" name="图片 17"/>
                      <p:cNvPicPr/>
                      <p:nvPr/>
                    </p:nvPicPr>
                    <p:blipFill>
                      <a:blip r:embed="rId17"/>
                      <a:stretch>
                        <a:fillRect/>
                      </a:stretch>
                    </p:blipFill>
                    <p:spPr>
                      <a:xfrm>
                        <a:off x="3041015" y="5007610"/>
                        <a:ext cx="1181100" cy="815340"/>
                      </a:xfrm>
                      <a:prstGeom prst="rect">
                        <a:avLst/>
                      </a:prstGeom>
                      <a:solidFill>
                        <a:schemeClr val="bg1"/>
                      </a:solidFill>
                      <a:ln w="38100">
                        <a:noFill/>
                        <a:miter/>
                      </a:ln>
                    </p:spPr>
                  </p:pic>
                </p:oleObj>
              </mc:Fallback>
            </mc:AlternateContent>
          </a:graphicData>
        </a:graphic>
      </p:graphicFrame>
      <p:graphicFrame>
        <p:nvGraphicFramePr>
          <p:cNvPr id="30" name="对象 -2147481927"/>
          <p:cNvGraphicFramePr>
            <a:graphicFrameLocks noChangeAspect="1"/>
          </p:cNvGraphicFramePr>
          <p:nvPr/>
        </p:nvGraphicFramePr>
        <p:xfrm>
          <a:off x="3125788" y="6014720"/>
          <a:ext cx="854075" cy="457200"/>
        </p:xfrm>
        <a:graphic>
          <a:graphicData uri="http://schemas.openxmlformats.org/presentationml/2006/ole">
            <mc:AlternateContent xmlns:mc="http://schemas.openxmlformats.org/markup-compatibility/2006">
              <mc:Choice xmlns:v="urn:schemas-microsoft-com:vml" Requires="v">
                <p:oleObj spid="_x0000_s31" name="" r:id="rId18" imgW="850900" imgH="457200" progId="Equation.KSEE3">
                  <p:embed/>
                </p:oleObj>
              </mc:Choice>
              <mc:Fallback>
                <p:oleObj name="" r:id="rId18" imgW="850900" imgH="457200" progId="Equation.KSEE3">
                  <p:embed/>
                  <p:pic>
                    <p:nvPicPr>
                      <p:cNvPr id="0" name="图片 18"/>
                      <p:cNvPicPr/>
                      <p:nvPr/>
                    </p:nvPicPr>
                    <p:blipFill>
                      <a:blip r:embed="rId19"/>
                      <a:stretch>
                        <a:fillRect/>
                      </a:stretch>
                    </p:blipFill>
                    <p:spPr>
                      <a:xfrm>
                        <a:off x="3125788" y="6014720"/>
                        <a:ext cx="854075" cy="457200"/>
                      </a:xfrm>
                      <a:prstGeom prst="rect">
                        <a:avLst/>
                      </a:prstGeom>
                      <a:solidFill>
                        <a:schemeClr val="bg1"/>
                      </a:solidFill>
                      <a:ln w="38100">
                        <a:noFill/>
                        <a:miter/>
                      </a:ln>
                    </p:spPr>
                  </p:pic>
                </p:oleObj>
              </mc:Fallback>
            </mc:AlternateContent>
          </a:graphicData>
        </a:graphic>
      </p:graphicFrame>
      <p:graphicFrame>
        <p:nvGraphicFramePr>
          <p:cNvPr id="32" name="对象 -2147481926"/>
          <p:cNvGraphicFramePr>
            <a:graphicFrameLocks noChangeAspect="1"/>
          </p:cNvGraphicFramePr>
          <p:nvPr/>
        </p:nvGraphicFramePr>
        <p:xfrm>
          <a:off x="5037455" y="5343525"/>
          <a:ext cx="2856230" cy="815340"/>
        </p:xfrm>
        <a:graphic>
          <a:graphicData uri="http://schemas.openxmlformats.org/presentationml/2006/ole">
            <mc:AlternateContent xmlns:mc="http://schemas.openxmlformats.org/markup-compatibility/2006">
              <mc:Choice xmlns:v="urn:schemas-microsoft-com:vml" Requires="v">
                <p:oleObj spid="_x0000_s33" name="" r:id="rId20" imgW="2857500" imgH="812800" progId="Equation.KSEE3">
                  <p:embed/>
                </p:oleObj>
              </mc:Choice>
              <mc:Fallback>
                <p:oleObj name="" r:id="rId20" imgW="2857500" imgH="812800" progId="Equation.KSEE3">
                  <p:embed/>
                  <p:pic>
                    <p:nvPicPr>
                      <p:cNvPr id="0" name="图片 19"/>
                      <p:cNvPicPr/>
                      <p:nvPr/>
                    </p:nvPicPr>
                    <p:blipFill>
                      <a:blip r:embed="rId21"/>
                      <a:stretch>
                        <a:fillRect/>
                      </a:stretch>
                    </p:blipFill>
                    <p:spPr>
                      <a:xfrm>
                        <a:off x="5037455" y="5343525"/>
                        <a:ext cx="2856230" cy="815340"/>
                      </a:xfrm>
                      <a:prstGeom prst="rect">
                        <a:avLst/>
                      </a:prstGeom>
                      <a:solidFill>
                        <a:schemeClr val="bg1"/>
                      </a:solidFill>
                      <a:ln w="38100">
                        <a:noFill/>
                        <a:miter/>
                      </a:ln>
                    </p:spPr>
                  </p:pic>
                </p:oleObj>
              </mc:Fallback>
            </mc:AlternateContent>
          </a:graphicData>
        </a:graphic>
      </p:graphicFrame>
      <p:cxnSp>
        <p:nvCxnSpPr>
          <p:cNvPr id="34" name="曲线连接符 33"/>
          <p:cNvCxnSpPr>
            <a:stCxn id="14" idx="3"/>
            <a:endCxn id="32" idx="1"/>
          </p:cNvCxnSpPr>
          <p:nvPr/>
        </p:nvCxnSpPr>
        <p:spPr>
          <a:xfrm>
            <a:off x="4707255" y="4370070"/>
            <a:ext cx="330200" cy="1381125"/>
          </a:xfrm>
          <a:prstGeom prst="curved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5" name="曲线连接符 34"/>
          <p:cNvCxnSpPr>
            <a:stCxn id="19" idx="3"/>
            <a:endCxn id="32" idx="1"/>
          </p:cNvCxnSpPr>
          <p:nvPr/>
        </p:nvCxnSpPr>
        <p:spPr>
          <a:xfrm>
            <a:off x="4222115" y="5415280"/>
            <a:ext cx="815340" cy="335915"/>
          </a:xfrm>
          <a:prstGeom prst="curved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6" name="曲线连接符 35"/>
          <p:cNvCxnSpPr>
            <a:stCxn id="30" idx="3"/>
            <a:endCxn id="32" idx="1"/>
          </p:cNvCxnSpPr>
          <p:nvPr/>
        </p:nvCxnSpPr>
        <p:spPr>
          <a:xfrm flipV="1">
            <a:off x="3980180" y="5751195"/>
            <a:ext cx="1057275" cy="492125"/>
          </a:xfrm>
          <a:prstGeom prst="curvedConnector3">
            <a:avLst>
              <a:gd name="adj1" fmla="val 50030"/>
            </a:avLst>
          </a:prstGeom>
          <a:ln>
            <a:tailEnd type="arrow"/>
          </a:ln>
        </p:spPr>
        <p:style>
          <a:lnRef idx="1">
            <a:schemeClr val="accent1"/>
          </a:lnRef>
          <a:fillRef idx="0">
            <a:schemeClr val="accent1"/>
          </a:fillRef>
          <a:effectRef idx="0">
            <a:schemeClr val="accent1"/>
          </a:effectRef>
          <a:fontRef idx="minor">
            <a:schemeClr val="tx1"/>
          </a:fontRef>
        </p:style>
      </p:cxnSp>
      <p:graphicFrame>
        <p:nvGraphicFramePr>
          <p:cNvPr id="37" name="对象 -2147481925"/>
          <p:cNvGraphicFramePr>
            <a:graphicFrameLocks noChangeAspect="1"/>
          </p:cNvGraphicFramePr>
          <p:nvPr/>
        </p:nvGraphicFramePr>
        <p:xfrm>
          <a:off x="8598218" y="5374005"/>
          <a:ext cx="1356995" cy="784860"/>
        </p:xfrm>
        <a:graphic>
          <a:graphicData uri="http://schemas.openxmlformats.org/presentationml/2006/ole">
            <mc:AlternateContent xmlns:mc="http://schemas.openxmlformats.org/markup-compatibility/2006">
              <mc:Choice xmlns:v="urn:schemas-microsoft-com:vml" Requires="v">
                <p:oleObj spid="_x0000_s38" name="" r:id="rId22" imgW="1358900" imgH="787400" progId="Equation.KSEE3">
                  <p:embed/>
                </p:oleObj>
              </mc:Choice>
              <mc:Fallback>
                <p:oleObj name="" r:id="rId22" imgW="1358900" imgH="787400" progId="Equation.KSEE3">
                  <p:embed/>
                  <p:pic>
                    <p:nvPicPr>
                      <p:cNvPr id="0" name="图片 23"/>
                      <p:cNvPicPr/>
                      <p:nvPr/>
                    </p:nvPicPr>
                    <p:blipFill>
                      <a:blip r:embed="rId23"/>
                      <a:stretch>
                        <a:fillRect/>
                      </a:stretch>
                    </p:blipFill>
                    <p:spPr>
                      <a:xfrm>
                        <a:off x="8598218" y="5374005"/>
                        <a:ext cx="1356995" cy="784860"/>
                      </a:xfrm>
                      <a:prstGeom prst="rect">
                        <a:avLst/>
                      </a:prstGeom>
                      <a:solidFill>
                        <a:schemeClr val="bg1"/>
                      </a:solidFill>
                      <a:ln w="38100">
                        <a:noFill/>
                        <a:miter/>
                      </a:ln>
                    </p:spPr>
                  </p:pic>
                </p:oleObj>
              </mc:Fallback>
            </mc:AlternateContent>
          </a:graphicData>
        </a:graphic>
      </p:graphicFrame>
      <p:sp>
        <p:nvSpPr>
          <p:cNvPr id="39" name="右箭头 38"/>
          <p:cNvSpPr/>
          <p:nvPr>
            <p:custDataLst>
              <p:tags r:id="rId24"/>
            </p:custDataLst>
          </p:nvPr>
        </p:nvSpPr>
        <p:spPr>
          <a:xfrm>
            <a:off x="7916545" y="5706110"/>
            <a:ext cx="566420" cy="2228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0" name="矩形 39"/>
          <p:cNvSpPr/>
          <p:nvPr/>
        </p:nvSpPr>
        <p:spPr>
          <a:xfrm>
            <a:off x="8501380" y="5278755"/>
            <a:ext cx="1626870" cy="972820"/>
          </a:xfrm>
          <a:prstGeom prst="rect">
            <a:avLst/>
          </a:prstGeom>
          <a:noFill/>
          <a:ln w="381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1" name="文本框 40"/>
          <p:cNvSpPr txBox="1"/>
          <p:nvPr/>
        </p:nvSpPr>
        <p:spPr>
          <a:xfrm>
            <a:off x="10175875" y="5420995"/>
            <a:ext cx="1949450" cy="875030"/>
          </a:xfrm>
          <a:prstGeom prst="rect">
            <a:avLst/>
          </a:prstGeom>
          <a:noFill/>
          <a:ln w="9525">
            <a:noFill/>
          </a:ln>
        </p:spPr>
        <p:txBody>
          <a:bodyPr wrap="square">
            <a:noAutofit/>
          </a:bodyPr>
          <a:p>
            <a:pPr indent="0" algn="ctr">
              <a:lnSpc>
                <a:spcPct val="200000"/>
              </a:lnSpc>
              <a:buFont typeface="Wingdings" panose="05000000000000000000" charset="0"/>
              <a:buNone/>
            </a:pPr>
            <a:r>
              <a:rPr lang="zh-CN" altLang="en-US" sz="1400" b="1">
                <a:solidFill>
                  <a:srgbClr val="FF0000"/>
                </a:solidFill>
                <a:latin typeface="+mn-ea"/>
              </a:rPr>
              <a:t>前向运动学模型</a:t>
            </a:r>
            <a:endParaRPr lang="zh-CN" altLang="en-US" sz="1400" b="1">
              <a:solidFill>
                <a:srgbClr val="FF0000"/>
              </a:solidFill>
              <a:latin typeface="+mn-ea"/>
            </a:endParaRPr>
          </a:p>
          <a:p>
            <a:pPr indent="0" algn="ctr">
              <a:lnSpc>
                <a:spcPct val="200000"/>
              </a:lnSpc>
              <a:buFont typeface="Wingdings" panose="05000000000000000000" charset="0"/>
              <a:buNone/>
            </a:pPr>
            <a:r>
              <a:rPr lang="zh-CN" altLang="en-US" sz="1400">
                <a:solidFill>
                  <a:srgbClr val="FFFF00"/>
                </a:solidFill>
                <a:latin typeface="+mn-ea"/>
              </a:rPr>
              <a:t>两轮差速</a:t>
            </a:r>
            <a:r>
              <a:rPr lang="en-US" altLang="zh-CN" sz="1400">
                <a:solidFill>
                  <a:srgbClr val="FFFF00"/>
                </a:solidFill>
                <a:latin typeface="+mn-ea"/>
              </a:rPr>
              <a:t> VS </a:t>
            </a:r>
            <a:r>
              <a:rPr lang="zh-CN" altLang="en-US" sz="1400">
                <a:solidFill>
                  <a:srgbClr val="FFFF00"/>
                </a:solidFill>
                <a:latin typeface="+mn-ea"/>
              </a:rPr>
              <a:t>四轮差速</a:t>
            </a:r>
            <a:endParaRPr lang="zh-CN" altLang="en-US" sz="1400">
              <a:solidFill>
                <a:srgbClr val="FFFF00"/>
              </a:solidFill>
              <a:latin typeface="+mn-ea"/>
            </a:endParaRPr>
          </a:p>
        </p:txBody>
      </p:sp>
      <p:sp>
        <p:nvSpPr>
          <p:cNvPr id="42" name="右箭头 41"/>
          <p:cNvSpPr/>
          <p:nvPr>
            <p:custDataLst>
              <p:tags r:id="rId25"/>
            </p:custDataLst>
          </p:nvPr>
        </p:nvSpPr>
        <p:spPr>
          <a:xfrm>
            <a:off x="4812030" y="1858010"/>
            <a:ext cx="775335" cy="2228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3" name="文本框 42"/>
          <p:cNvSpPr txBox="1"/>
          <p:nvPr>
            <p:custDataLst>
              <p:tags r:id="rId26"/>
            </p:custDataLst>
          </p:nvPr>
        </p:nvSpPr>
        <p:spPr>
          <a:xfrm>
            <a:off x="4438650" y="6296660"/>
            <a:ext cx="4152900" cy="521970"/>
          </a:xfrm>
          <a:prstGeom prst="rect">
            <a:avLst/>
          </a:prstGeom>
          <a:noFill/>
          <a:ln w="9525">
            <a:noFill/>
          </a:ln>
        </p:spPr>
        <p:txBody>
          <a:bodyPr wrap="square">
            <a:spAutoFit/>
          </a:bodyPr>
          <a:p>
            <a:pPr indent="0">
              <a:lnSpc>
                <a:spcPct val="200000"/>
              </a:lnSpc>
              <a:buFont typeface="Wingdings" panose="05000000000000000000" charset="0"/>
              <a:buNone/>
            </a:pPr>
            <a:r>
              <a:rPr lang="en-US" altLang="zh-CN" sz="1400" b="0">
                <a:solidFill>
                  <a:srgbClr val="FFFF00"/>
                </a:solidFill>
                <a:latin typeface="+mn-ea"/>
              </a:rPr>
              <a:t>*</a:t>
            </a:r>
            <a:r>
              <a:rPr lang="zh-CN" altLang="en-US" sz="1400" b="0">
                <a:solidFill>
                  <a:srgbClr val="FFFF00"/>
                </a:solidFill>
                <a:latin typeface="+mn-ea"/>
              </a:rPr>
              <a:t>公式具体推导过程，请看课本相应内容。</a:t>
            </a:r>
            <a:endParaRPr lang="zh-CN" altLang="en-US" sz="1400" b="0">
              <a:solidFill>
                <a:srgbClr val="FFFF00"/>
              </a:solidFill>
              <a:latin typeface="+mn-ea"/>
            </a:endParaRPr>
          </a:p>
        </p:txBody>
      </p:sp>
      <p:cxnSp>
        <p:nvCxnSpPr>
          <p:cNvPr id="44" name="曲线连接符 43"/>
          <p:cNvCxnSpPr>
            <a:stCxn id="14" idx="3"/>
            <a:endCxn id="45" idx="2"/>
          </p:cNvCxnSpPr>
          <p:nvPr/>
        </p:nvCxnSpPr>
        <p:spPr>
          <a:xfrm flipV="1">
            <a:off x="4707255" y="3883025"/>
            <a:ext cx="258445" cy="487045"/>
          </a:xfrm>
          <a:prstGeom prst="curvedConnector2">
            <a:avLst/>
          </a:prstGeom>
          <a:ln w="34925">
            <a:solidFill>
              <a:srgbClr val="FFFF00"/>
            </a:solidFill>
            <a:prstDash val="sysDash"/>
            <a:tailEnd type="arrow"/>
          </a:ln>
        </p:spPr>
        <p:style>
          <a:lnRef idx="1">
            <a:schemeClr val="accent1"/>
          </a:lnRef>
          <a:fillRef idx="0">
            <a:schemeClr val="accent1"/>
          </a:fillRef>
          <a:effectRef idx="0">
            <a:schemeClr val="accent1"/>
          </a:effectRef>
          <a:fontRef idx="minor">
            <a:schemeClr val="tx1"/>
          </a:fontRef>
        </p:style>
      </p:cxnSp>
      <p:graphicFrame>
        <p:nvGraphicFramePr>
          <p:cNvPr id="45" name="对象 -2147481923"/>
          <p:cNvGraphicFramePr>
            <a:graphicFrameLocks noChangeAspect="1"/>
          </p:cNvGraphicFramePr>
          <p:nvPr/>
        </p:nvGraphicFramePr>
        <p:xfrm>
          <a:off x="4459605" y="3617595"/>
          <a:ext cx="1012190" cy="265430"/>
        </p:xfrm>
        <a:graphic>
          <a:graphicData uri="http://schemas.openxmlformats.org/presentationml/2006/ole">
            <mc:AlternateContent xmlns:mc="http://schemas.openxmlformats.org/markup-compatibility/2006">
              <mc:Choice xmlns:v="urn:schemas-microsoft-com:vml" Requires="v">
                <p:oleObj spid="_x0000_s46" name="" r:id="rId27" imgW="901700" imgH="241300" progId="Equation.KSEE3">
                  <p:embed/>
                </p:oleObj>
              </mc:Choice>
              <mc:Fallback>
                <p:oleObj name="" r:id="rId27" imgW="901700" imgH="241300" progId="Equation.KSEE3">
                  <p:embed/>
                  <p:pic>
                    <p:nvPicPr>
                      <p:cNvPr id="0" name="图片 30"/>
                      <p:cNvPicPr/>
                      <p:nvPr/>
                    </p:nvPicPr>
                    <p:blipFill>
                      <a:blip r:embed="rId28"/>
                      <a:stretch>
                        <a:fillRect/>
                      </a:stretch>
                    </p:blipFill>
                    <p:spPr>
                      <a:xfrm>
                        <a:off x="4459605" y="3617595"/>
                        <a:ext cx="1012190" cy="265430"/>
                      </a:xfrm>
                      <a:prstGeom prst="rect">
                        <a:avLst/>
                      </a:prstGeom>
                      <a:solidFill>
                        <a:schemeClr val="bg1"/>
                      </a:solidFill>
                      <a:ln w="38100">
                        <a:noFill/>
                        <a:miter/>
                      </a:ln>
                    </p:spPr>
                  </p:pic>
                </p:oleObj>
              </mc:Fallback>
            </mc:AlternateContent>
          </a:graphicData>
        </a:graphic>
      </p:graphicFrame>
      <p:sp>
        <p:nvSpPr>
          <p:cNvPr id="47" name="文本框 46"/>
          <p:cNvSpPr txBox="1"/>
          <p:nvPr/>
        </p:nvSpPr>
        <p:spPr>
          <a:xfrm>
            <a:off x="3061335" y="2995295"/>
            <a:ext cx="4321175" cy="645160"/>
          </a:xfrm>
          <a:prstGeom prst="rect">
            <a:avLst/>
          </a:prstGeom>
          <a:noFill/>
          <a:ln w="9525">
            <a:noFill/>
          </a:ln>
        </p:spPr>
        <p:txBody>
          <a:bodyPr wrap="square">
            <a:spAutoFit/>
          </a:bodyPr>
          <a:p>
            <a:pPr indent="0">
              <a:lnSpc>
                <a:spcPct val="150000"/>
              </a:lnSpc>
              <a:buFont typeface="Wingdings" panose="05000000000000000000" charset="0"/>
              <a:buNone/>
            </a:pPr>
            <a:r>
              <a:rPr lang="en-US" altLang="zh-CN" sz="1200" b="1">
                <a:solidFill>
                  <a:srgbClr val="FF0000"/>
                </a:solidFill>
                <a:latin typeface="+mn-ea"/>
              </a:rPr>
              <a:t>COM</a:t>
            </a:r>
            <a:r>
              <a:rPr lang="zh-CN" altLang="en-US" sz="1200" b="1">
                <a:solidFill>
                  <a:srgbClr val="FF0000"/>
                </a:solidFill>
                <a:latin typeface="+mn-ea"/>
              </a:rPr>
              <a:t>与</a:t>
            </a:r>
            <a:r>
              <a:rPr lang="en-US" altLang="zh-CN" sz="1200" b="1">
                <a:solidFill>
                  <a:srgbClr val="FF0000"/>
                </a:solidFill>
                <a:latin typeface="+mn-ea"/>
              </a:rPr>
              <a:t>COG</a:t>
            </a:r>
            <a:r>
              <a:rPr lang="zh-CN" altLang="en-US" sz="1200" b="1">
                <a:solidFill>
                  <a:srgbClr val="FF0000"/>
                </a:solidFill>
                <a:latin typeface="+mn-ea"/>
              </a:rPr>
              <a:t>不重合，角速度不为</a:t>
            </a:r>
            <a:r>
              <a:rPr lang="en-US" altLang="zh-CN" sz="1200" b="1">
                <a:solidFill>
                  <a:srgbClr val="FF0000"/>
                </a:solidFill>
                <a:latin typeface="+mn-ea"/>
              </a:rPr>
              <a:t>0</a:t>
            </a:r>
            <a:r>
              <a:rPr lang="zh-CN" altLang="en-US" sz="1200" b="1">
                <a:solidFill>
                  <a:srgbClr val="FF0000"/>
                </a:solidFill>
                <a:latin typeface="+mn-ea"/>
              </a:rPr>
              <a:t>时，侧滑必定发生。</a:t>
            </a:r>
            <a:endParaRPr lang="zh-CN" altLang="en-US" sz="1200" b="1">
              <a:solidFill>
                <a:srgbClr val="FF0000"/>
              </a:solidFill>
              <a:latin typeface="+mn-ea"/>
            </a:endParaRPr>
          </a:p>
          <a:p>
            <a:pPr indent="0">
              <a:lnSpc>
                <a:spcPct val="150000"/>
              </a:lnSpc>
              <a:buFont typeface="Wingdings" panose="05000000000000000000" charset="0"/>
              <a:buNone/>
            </a:pPr>
            <a:r>
              <a:rPr lang="zh-CN" altLang="en-US" sz="1200" b="1">
                <a:solidFill>
                  <a:srgbClr val="FF0000"/>
                </a:solidFill>
                <a:latin typeface="+mn-ea"/>
              </a:rPr>
              <a:t>底盘质心</a:t>
            </a:r>
            <a:r>
              <a:rPr lang="en-US" altLang="zh-CN" sz="1200" b="1">
                <a:solidFill>
                  <a:srgbClr val="FF0000"/>
                </a:solidFill>
                <a:latin typeface="+mn-ea"/>
              </a:rPr>
              <a:t>COM</a:t>
            </a:r>
            <a:r>
              <a:rPr lang="zh-CN" altLang="en-US" sz="1200" b="1">
                <a:solidFill>
                  <a:srgbClr val="FF0000"/>
                </a:solidFill>
                <a:latin typeface="+mn-ea"/>
              </a:rPr>
              <a:t>与几何中心</a:t>
            </a:r>
            <a:r>
              <a:rPr lang="en-US" altLang="zh-CN" sz="1200" b="1">
                <a:solidFill>
                  <a:srgbClr val="FF0000"/>
                </a:solidFill>
                <a:latin typeface="+mn-ea"/>
              </a:rPr>
              <a:t>COG</a:t>
            </a:r>
            <a:r>
              <a:rPr lang="zh-CN" altLang="en-US" sz="1200" b="1">
                <a:solidFill>
                  <a:srgbClr val="FF0000"/>
                </a:solidFill>
                <a:latin typeface="+mn-ea"/>
              </a:rPr>
              <a:t>的偏移量影响侧滑速度的大小。</a:t>
            </a:r>
            <a:endParaRPr lang="zh-CN" altLang="en-US" sz="1200" b="1">
              <a:solidFill>
                <a:srgbClr val="FF0000"/>
              </a:solidFill>
              <a:latin typeface="+mn-ea"/>
            </a:endParaRPr>
          </a:p>
        </p:txBody>
      </p:sp>
    </p:spTree>
    <p:custDataLst>
      <p:tags r:id="rId29"/>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blinds(horizontal)">
                                      <p:cBhvr>
                                        <p:cTn id="7" dur="500"/>
                                        <p:tgtEl>
                                          <p:spTgt spid="42"/>
                                        </p:tgtEl>
                                      </p:cBhvr>
                                    </p:animEffect>
                                  </p:childTnLst>
                                </p:cTn>
                              </p:par>
                              <p:par>
                                <p:cTn id="8" presetID="3" presetClass="entr" presetSubtype="1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blinds(horizontal)">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blinds(horizontal)">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blinds(horizontal)">
                                      <p:cBhvr>
                                        <p:cTn id="20" dur="500"/>
                                        <p:tgtEl>
                                          <p:spTgt spid="7"/>
                                        </p:tgtEl>
                                      </p:cBhvr>
                                    </p:animEffect>
                                  </p:childTnLst>
                                </p:cTn>
                              </p:par>
                              <p:par>
                                <p:cTn id="21" presetID="3" presetClass="entr" presetSubtype="1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blinds(horizontal)">
                                      <p:cBhvr>
                                        <p:cTn id="23" dur="500"/>
                                        <p:tgtEl>
                                          <p:spTgt spid="12"/>
                                        </p:tgtEl>
                                      </p:cBhvr>
                                    </p:animEffect>
                                  </p:childTnLst>
                                </p:cTn>
                              </p:par>
                              <p:par>
                                <p:cTn id="24" presetID="3" presetClass="entr" presetSubtype="10" fill="hold" nodeType="with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blinds(horizontal)">
                                      <p:cBhvr>
                                        <p:cTn id="26" dur="500"/>
                                        <p:tgtEl>
                                          <p:spTgt spid="8"/>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nodeType="click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blinds(horizontal)">
                                      <p:cBhvr>
                                        <p:cTn id="31" dur="500"/>
                                        <p:tgtEl>
                                          <p:spTgt spid="18"/>
                                        </p:tgtEl>
                                      </p:cBhvr>
                                    </p:animEffect>
                                  </p:childTnLst>
                                </p:cTn>
                              </p:par>
                              <p:par>
                                <p:cTn id="32" presetID="3" presetClass="entr" presetSubtype="10" fill="hold" nodeType="withEffect">
                                  <p:stCondLst>
                                    <p:cond delay="0"/>
                                  </p:stCondLst>
                                  <p:childTnLst>
                                    <p:set>
                                      <p:cBhvr>
                                        <p:cTn id="33" dur="1" fill="hold">
                                          <p:stCondLst>
                                            <p:cond delay="0"/>
                                          </p:stCondLst>
                                        </p:cTn>
                                        <p:tgtEl>
                                          <p:spTgt spid="17"/>
                                        </p:tgtEl>
                                        <p:attrNameLst>
                                          <p:attrName>style.visibility</p:attrName>
                                        </p:attrNameLst>
                                      </p:cBhvr>
                                      <p:to>
                                        <p:strVal val="visible"/>
                                      </p:to>
                                    </p:set>
                                    <p:animEffect transition="in" filter="blinds(horizontal)">
                                      <p:cBhvr>
                                        <p:cTn id="34" dur="500"/>
                                        <p:tgtEl>
                                          <p:spTgt spid="17"/>
                                        </p:tgtEl>
                                      </p:cBhvr>
                                    </p:animEffect>
                                  </p:childTnLst>
                                </p:cTn>
                              </p:par>
                              <p:par>
                                <p:cTn id="35" presetID="3" presetClass="entr" presetSubtype="10" fill="hold" nodeType="with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blinds(horizontal)">
                                      <p:cBhvr>
                                        <p:cTn id="37" dur="500"/>
                                        <p:tgtEl>
                                          <p:spTgt spid="14"/>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blinds(horizontal)">
                                      <p:cBhvr>
                                        <p:cTn id="42" dur="500"/>
                                        <p:tgtEl>
                                          <p:spTgt spid="19"/>
                                        </p:tgtEl>
                                      </p:cBhvr>
                                    </p:animEffect>
                                  </p:childTnLst>
                                </p:cTn>
                              </p:par>
                              <p:par>
                                <p:cTn id="43" presetID="3" presetClass="entr" presetSubtype="10" fill="hold" nodeType="withEffect">
                                  <p:stCondLst>
                                    <p:cond delay="0"/>
                                  </p:stCondLst>
                                  <p:childTnLst>
                                    <p:set>
                                      <p:cBhvr>
                                        <p:cTn id="44" dur="1" fill="hold">
                                          <p:stCondLst>
                                            <p:cond delay="0"/>
                                          </p:stCondLst>
                                        </p:cTn>
                                        <p:tgtEl>
                                          <p:spTgt spid="30"/>
                                        </p:tgtEl>
                                        <p:attrNameLst>
                                          <p:attrName>style.visibility</p:attrName>
                                        </p:attrNameLst>
                                      </p:cBhvr>
                                      <p:to>
                                        <p:strVal val="visible"/>
                                      </p:to>
                                    </p:set>
                                    <p:animEffect transition="in" filter="blinds(horizontal)">
                                      <p:cBhvr>
                                        <p:cTn id="45" dur="500"/>
                                        <p:tgtEl>
                                          <p:spTgt spid="30"/>
                                        </p:tgtEl>
                                      </p:cBhvr>
                                    </p:animEffect>
                                  </p:childTnLst>
                                </p:cTn>
                              </p:par>
                            </p:childTnLst>
                          </p:cTn>
                        </p:par>
                      </p:childTnLst>
                    </p:cTn>
                  </p:par>
                  <p:par>
                    <p:cTn id="46" fill="hold">
                      <p:stCondLst>
                        <p:cond delay="indefinite"/>
                      </p:stCondLst>
                      <p:childTnLst>
                        <p:par>
                          <p:cTn id="47" fill="hold">
                            <p:stCondLst>
                              <p:cond delay="0"/>
                            </p:stCondLst>
                            <p:childTnLst>
                              <p:par>
                                <p:cTn id="48" presetID="3" presetClass="entr" presetSubtype="10" fill="hold" nodeType="clickEffect">
                                  <p:stCondLst>
                                    <p:cond delay="0"/>
                                  </p:stCondLst>
                                  <p:childTnLst>
                                    <p:set>
                                      <p:cBhvr>
                                        <p:cTn id="49" dur="1" fill="hold">
                                          <p:stCondLst>
                                            <p:cond delay="0"/>
                                          </p:stCondLst>
                                        </p:cTn>
                                        <p:tgtEl>
                                          <p:spTgt spid="34"/>
                                        </p:tgtEl>
                                        <p:attrNameLst>
                                          <p:attrName>style.visibility</p:attrName>
                                        </p:attrNameLst>
                                      </p:cBhvr>
                                      <p:to>
                                        <p:strVal val="visible"/>
                                      </p:to>
                                    </p:set>
                                    <p:animEffect transition="in" filter="blinds(horizontal)">
                                      <p:cBhvr>
                                        <p:cTn id="50" dur="500"/>
                                        <p:tgtEl>
                                          <p:spTgt spid="34"/>
                                        </p:tgtEl>
                                      </p:cBhvr>
                                    </p:animEffect>
                                  </p:childTnLst>
                                </p:cTn>
                              </p:par>
                              <p:par>
                                <p:cTn id="51" presetID="3" presetClass="entr" presetSubtype="10" fill="hold" nodeType="withEffect">
                                  <p:stCondLst>
                                    <p:cond delay="0"/>
                                  </p:stCondLst>
                                  <p:childTnLst>
                                    <p:set>
                                      <p:cBhvr>
                                        <p:cTn id="52" dur="1" fill="hold">
                                          <p:stCondLst>
                                            <p:cond delay="0"/>
                                          </p:stCondLst>
                                        </p:cTn>
                                        <p:tgtEl>
                                          <p:spTgt spid="35"/>
                                        </p:tgtEl>
                                        <p:attrNameLst>
                                          <p:attrName>style.visibility</p:attrName>
                                        </p:attrNameLst>
                                      </p:cBhvr>
                                      <p:to>
                                        <p:strVal val="visible"/>
                                      </p:to>
                                    </p:set>
                                    <p:animEffect transition="in" filter="blinds(horizontal)">
                                      <p:cBhvr>
                                        <p:cTn id="53" dur="500"/>
                                        <p:tgtEl>
                                          <p:spTgt spid="35"/>
                                        </p:tgtEl>
                                      </p:cBhvr>
                                    </p:animEffect>
                                  </p:childTnLst>
                                </p:cTn>
                              </p:par>
                              <p:par>
                                <p:cTn id="54" presetID="3" presetClass="entr" presetSubtype="10" fill="hold" nodeType="withEffect">
                                  <p:stCondLst>
                                    <p:cond delay="0"/>
                                  </p:stCondLst>
                                  <p:childTnLst>
                                    <p:set>
                                      <p:cBhvr>
                                        <p:cTn id="55" dur="1" fill="hold">
                                          <p:stCondLst>
                                            <p:cond delay="0"/>
                                          </p:stCondLst>
                                        </p:cTn>
                                        <p:tgtEl>
                                          <p:spTgt spid="36"/>
                                        </p:tgtEl>
                                        <p:attrNameLst>
                                          <p:attrName>style.visibility</p:attrName>
                                        </p:attrNameLst>
                                      </p:cBhvr>
                                      <p:to>
                                        <p:strVal val="visible"/>
                                      </p:to>
                                    </p:set>
                                    <p:animEffect transition="in" filter="blinds(horizontal)">
                                      <p:cBhvr>
                                        <p:cTn id="56" dur="500"/>
                                        <p:tgtEl>
                                          <p:spTgt spid="36"/>
                                        </p:tgtEl>
                                      </p:cBhvr>
                                    </p:animEffect>
                                  </p:childTnLst>
                                </p:cTn>
                              </p:par>
                              <p:par>
                                <p:cTn id="57" presetID="3" presetClass="entr" presetSubtype="10" fill="hold" nodeType="withEffect">
                                  <p:stCondLst>
                                    <p:cond delay="0"/>
                                  </p:stCondLst>
                                  <p:childTnLst>
                                    <p:set>
                                      <p:cBhvr>
                                        <p:cTn id="58" dur="1" fill="hold">
                                          <p:stCondLst>
                                            <p:cond delay="0"/>
                                          </p:stCondLst>
                                        </p:cTn>
                                        <p:tgtEl>
                                          <p:spTgt spid="32"/>
                                        </p:tgtEl>
                                        <p:attrNameLst>
                                          <p:attrName>style.visibility</p:attrName>
                                        </p:attrNameLst>
                                      </p:cBhvr>
                                      <p:to>
                                        <p:strVal val="visible"/>
                                      </p:to>
                                    </p:set>
                                    <p:animEffect transition="in" filter="blinds(horizontal)">
                                      <p:cBhvr>
                                        <p:cTn id="59" dur="500"/>
                                        <p:tgtEl>
                                          <p:spTgt spid="32"/>
                                        </p:tgtEl>
                                      </p:cBhvr>
                                    </p:animEffect>
                                  </p:childTnLst>
                                </p:cTn>
                              </p:par>
                            </p:childTnLst>
                          </p:cTn>
                        </p:par>
                      </p:childTnLst>
                    </p:cTn>
                  </p:par>
                  <p:par>
                    <p:cTn id="60" fill="hold">
                      <p:stCondLst>
                        <p:cond delay="indefinite"/>
                      </p:stCondLst>
                      <p:childTnLst>
                        <p:par>
                          <p:cTn id="61" fill="hold">
                            <p:stCondLst>
                              <p:cond delay="0"/>
                            </p:stCondLst>
                            <p:childTnLst>
                              <p:par>
                                <p:cTn id="62" presetID="3" presetClass="entr" presetSubtype="10" fill="hold" grpId="0" nodeType="clickEffect">
                                  <p:stCondLst>
                                    <p:cond delay="0"/>
                                  </p:stCondLst>
                                  <p:childTnLst>
                                    <p:set>
                                      <p:cBhvr>
                                        <p:cTn id="63" dur="1" fill="hold">
                                          <p:stCondLst>
                                            <p:cond delay="0"/>
                                          </p:stCondLst>
                                        </p:cTn>
                                        <p:tgtEl>
                                          <p:spTgt spid="39"/>
                                        </p:tgtEl>
                                        <p:attrNameLst>
                                          <p:attrName>style.visibility</p:attrName>
                                        </p:attrNameLst>
                                      </p:cBhvr>
                                      <p:to>
                                        <p:strVal val="visible"/>
                                      </p:to>
                                    </p:set>
                                    <p:animEffect transition="in" filter="blinds(horizontal)">
                                      <p:cBhvr>
                                        <p:cTn id="64" dur="500"/>
                                        <p:tgtEl>
                                          <p:spTgt spid="39"/>
                                        </p:tgtEl>
                                      </p:cBhvr>
                                    </p:animEffect>
                                  </p:childTnLst>
                                </p:cTn>
                              </p:par>
                              <p:par>
                                <p:cTn id="65" presetID="3" presetClass="entr" presetSubtype="10" fill="hold" nodeType="withEffect">
                                  <p:stCondLst>
                                    <p:cond delay="0"/>
                                  </p:stCondLst>
                                  <p:childTnLst>
                                    <p:set>
                                      <p:cBhvr>
                                        <p:cTn id="66" dur="1" fill="hold">
                                          <p:stCondLst>
                                            <p:cond delay="0"/>
                                          </p:stCondLst>
                                        </p:cTn>
                                        <p:tgtEl>
                                          <p:spTgt spid="37"/>
                                        </p:tgtEl>
                                        <p:attrNameLst>
                                          <p:attrName>style.visibility</p:attrName>
                                        </p:attrNameLst>
                                      </p:cBhvr>
                                      <p:to>
                                        <p:strVal val="visible"/>
                                      </p:to>
                                    </p:set>
                                    <p:animEffect transition="in" filter="blinds(horizontal)">
                                      <p:cBhvr>
                                        <p:cTn id="67" dur="500"/>
                                        <p:tgtEl>
                                          <p:spTgt spid="37"/>
                                        </p:tgtEl>
                                      </p:cBhvr>
                                    </p:animEffect>
                                  </p:childTnLst>
                                </p:cTn>
                              </p:par>
                            </p:childTnLst>
                          </p:cTn>
                        </p:par>
                      </p:childTnLst>
                    </p:cTn>
                  </p:par>
                  <p:par>
                    <p:cTn id="68" fill="hold">
                      <p:stCondLst>
                        <p:cond delay="indefinite"/>
                      </p:stCondLst>
                      <p:childTnLst>
                        <p:par>
                          <p:cTn id="69" fill="hold">
                            <p:stCondLst>
                              <p:cond delay="0"/>
                            </p:stCondLst>
                            <p:childTnLst>
                              <p:par>
                                <p:cTn id="70" presetID="3" presetClass="entr" presetSubtype="10" fill="hold" grpId="0" nodeType="clickEffect">
                                  <p:stCondLst>
                                    <p:cond delay="0"/>
                                  </p:stCondLst>
                                  <p:childTnLst>
                                    <p:set>
                                      <p:cBhvr>
                                        <p:cTn id="71" dur="1" fill="hold">
                                          <p:stCondLst>
                                            <p:cond delay="0"/>
                                          </p:stCondLst>
                                        </p:cTn>
                                        <p:tgtEl>
                                          <p:spTgt spid="40"/>
                                        </p:tgtEl>
                                        <p:attrNameLst>
                                          <p:attrName>style.visibility</p:attrName>
                                        </p:attrNameLst>
                                      </p:cBhvr>
                                      <p:to>
                                        <p:strVal val="visible"/>
                                      </p:to>
                                    </p:set>
                                    <p:animEffect transition="in" filter="blinds(horizontal)">
                                      <p:cBhvr>
                                        <p:cTn id="72" dur="500"/>
                                        <p:tgtEl>
                                          <p:spTgt spid="40"/>
                                        </p:tgtEl>
                                      </p:cBhvr>
                                    </p:animEffect>
                                  </p:childTnLst>
                                </p:cTn>
                              </p:par>
                              <p:par>
                                <p:cTn id="73" presetID="3" presetClass="entr" presetSubtype="10" fill="hold" grpId="0" nodeType="withEffect">
                                  <p:stCondLst>
                                    <p:cond delay="0"/>
                                  </p:stCondLst>
                                  <p:childTnLst>
                                    <p:set>
                                      <p:cBhvr>
                                        <p:cTn id="74" dur="1" fill="hold">
                                          <p:stCondLst>
                                            <p:cond delay="0"/>
                                          </p:stCondLst>
                                        </p:cTn>
                                        <p:tgtEl>
                                          <p:spTgt spid="41"/>
                                        </p:tgtEl>
                                        <p:attrNameLst>
                                          <p:attrName>style.visibility</p:attrName>
                                        </p:attrNameLst>
                                      </p:cBhvr>
                                      <p:to>
                                        <p:strVal val="visible"/>
                                      </p:to>
                                    </p:set>
                                    <p:animEffect transition="in" filter="blinds(horizontal)">
                                      <p:cBhvr>
                                        <p:cTn id="75" dur="500"/>
                                        <p:tgtEl>
                                          <p:spTgt spid="41"/>
                                        </p:tgtEl>
                                      </p:cBhvr>
                                    </p:animEffect>
                                  </p:childTnLst>
                                </p:cTn>
                              </p:par>
                            </p:childTnLst>
                          </p:cTn>
                        </p:par>
                      </p:childTnLst>
                    </p:cTn>
                  </p:par>
                  <p:par>
                    <p:cTn id="76" fill="hold">
                      <p:stCondLst>
                        <p:cond delay="indefinite"/>
                      </p:stCondLst>
                      <p:childTnLst>
                        <p:par>
                          <p:cTn id="77" fill="hold">
                            <p:stCondLst>
                              <p:cond delay="0"/>
                            </p:stCondLst>
                            <p:childTnLst>
                              <p:par>
                                <p:cTn id="78" presetID="3" presetClass="entr" presetSubtype="10" fill="hold" nodeType="clickEffect">
                                  <p:stCondLst>
                                    <p:cond delay="0"/>
                                  </p:stCondLst>
                                  <p:childTnLst>
                                    <p:set>
                                      <p:cBhvr>
                                        <p:cTn id="79" dur="1" fill="hold">
                                          <p:stCondLst>
                                            <p:cond delay="0"/>
                                          </p:stCondLst>
                                        </p:cTn>
                                        <p:tgtEl>
                                          <p:spTgt spid="44"/>
                                        </p:tgtEl>
                                        <p:attrNameLst>
                                          <p:attrName>style.visibility</p:attrName>
                                        </p:attrNameLst>
                                      </p:cBhvr>
                                      <p:to>
                                        <p:strVal val="visible"/>
                                      </p:to>
                                    </p:set>
                                    <p:animEffect transition="in" filter="blinds(horizontal)">
                                      <p:cBhvr>
                                        <p:cTn id="80" dur="500"/>
                                        <p:tgtEl>
                                          <p:spTgt spid="44"/>
                                        </p:tgtEl>
                                      </p:cBhvr>
                                    </p:animEffect>
                                  </p:childTnLst>
                                </p:cTn>
                              </p:par>
                              <p:par>
                                <p:cTn id="81" presetID="3" presetClass="entr" presetSubtype="10" fill="hold" nodeType="withEffect">
                                  <p:stCondLst>
                                    <p:cond delay="0"/>
                                  </p:stCondLst>
                                  <p:childTnLst>
                                    <p:set>
                                      <p:cBhvr>
                                        <p:cTn id="82" dur="1" fill="hold">
                                          <p:stCondLst>
                                            <p:cond delay="0"/>
                                          </p:stCondLst>
                                        </p:cTn>
                                        <p:tgtEl>
                                          <p:spTgt spid="45"/>
                                        </p:tgtEl>
                                        <p:attrNameLst>
                                          <p:attrName>style.visibility</p:attrName>
                                        </p:attrNameLst>
                                      </p:cBhvr>
                                      <p:to>
                                        <p:strVal val="visible"/>
                                      </p:to>
                                    </p:set>
                                    <p:animEffect transition="in" filter="blinds(horizontal)">
                                      <p:cBhvr>
                                        <p:cTn id="83" dur="500"/>
                                        <p:tgtEl>
                                          <p:spTgt spid="45"/>
                                        </p:tgtEl>
                                      </p:cBhvr>
                                    </p:animEffect>
                                  </p:childTnLst>
                                </p:cTn>
                              </p:par>
                            </p:childTnLst>
                          </p:cTn>
                        </p:par>
                      </p:childTnLst>
                    </p:cTn>
                  </p:par>
                  <p:par>
                    <p:cTn id="84" fill="hold">
                      <p:stCondLst>
                        <p:cond delay="indefinite"/>
                      </p:stCondLst>
                      <p:childTnLst>
                        <p:par>
                          <p:cTn id="85" fill="hold">
                            <p:stCondLst>
                              <p:cond delay="0"/>
                            </p:stCondLst>
                            <p:childTnLst>
                              <p:par>
                                <p:cTn id="86" presetID="3" presetClass="entr" presetSubtype="10" fill="hold" grpId="0" nodeType="clickEffect">
                                  <p:stCondLst>
                                    <p:cond delay="0"/>
                                  </p:stCondLst>
                                  <p:childTnLst>
                                    <p:set>
                                      <p:cBhvr>
                                        <p:cTn id="87" dur="1" fill="hold">
                                          <p:stCondLst>
                                            <p:cond delay="0"/>
                                          </p:stCondLst>
                                        </p:cTn>
                                        <p:tgtEl>
                                          <p:spTgt spid="47"/>
                                        </p:tgtEl>
                                        <p:attrNameLst>
                                          <p:attrName>style.visibility</p:attrName>
                                        </p:attrNameLst>
                                      </p:cBhvr>
                                      <p:to>
                                        <p:strVal val="visible"/>
                                      </p:to>
                                    </p:set>
                                    <p:animEffect transition="in" filter="blinds(horizontal)">
                                      <p:cBhvr>
                                        <p:cTn id="88"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12" grpId="0"/>
      <p:bldP spid="39" grpId="0" bldLvl="0" animBg="1"/>
      <p:bldP spid="40" grpId="0" bldLvl="0" animBg="1"/>
      <p:bldP spid="41" grpId="0"/>
      <p:bldP spid="47"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1" name="文本框 10"/>
          <p:cNvSpPr txBox="1"/>
          <p:nvPr/>
        </p:nvSpPr>
        <p:spPr>
          <a:xfrm>
            <a:off x="98425" y="99695"/>
            <a:ext cx="5629275" cy="306705"/>
          </a:xfrm>
          <a:prstGeom prst="rect">
            <a:avLst/>
          </a:prstGeom>
          <a:noFill/>
        </p:spPr>
        <p:txBody>
          <a:bodyPr wrap="square" rtlCol="0">
            <a:spAutoFit/>
          </a:bodyPr>
          <a:p>
            <a:pPr algn="ctr"/>
            <a:r>
              <a:rPr lang="zh-CN" altLang="en-US" sz="1400">
                <a:solidFill>
                  <a:srgbClr val="BEBEBE"/>
                </a:solidFill>
              </a:rPr>
              <a:t>《机器人</a:t>
            </a:r>
            <a:r>
              <a:rPr lang="en-US" altLang="zh-CN" sz="1400">
                <a:solidFill>
                  <a:srgbClr val="BEBEBE"/>
                </a:solidFill>
              </a:rPr>
              <a:t>SLAM</a:t>
            </a:r>
            <a:r>
              <a:rPr lang="zh-CN" altLang="en-US" sz="1400">
                <a:solidFill>
                  <a:srgbClr val="BEBEBE"/>
                </a:solidFill>
              </a:rPr>
              <a:t>导航：核心技术与实战》</a:t>
            </a:r>
            <a:r>
              <a:rPr lang="en-US" altLang="zh-CN" sz="1400">
                <a:solidFill>
                  <a:srgbClr val="BEBEBE"/>
                </a:solidFill>
              </a:rPr>
              <a:t>    </a:t>
            </a:r>
            <a:r>
              <a:rPr lang="zh-CN" altLang="en-US" sz="1400">
                <a:solidFill>
                  <a:srgbClr val="BEBEBE"/>
                </a:solidFill>
              </a:rPr>
              <a:t>张虎</a:t>
            </a:r>
            <a:r>
              <a:rPr lang="en-US" altLang="zh-CN" sz="1400">
                <a:solidFill>
                  <a:srgbClr val="BEBEBE"/>
                </a:solidFill>
              </a:rPr>
              <a:t> </a:t>
            </a:r>
            <a:r>
              <a:rPr lang="zh-CN" altLang="en-US" sz="1400">
                <a:solidFill>
                  <a:srgbClr val="BEBEBE"/>
                </a:solidFill>
              </a:rPr>
              <a:t>著</a:t>
            </a:r>
            <a:r>
              <a:rPr lang="en-US" altLang="zh-CN" sz="1400">
                <a:solidFill>
                  <a:srgbClr val="BEBEBE"/>
                </a:solidFill>
              </a:rPr>
              <a:t>    </a:t>
            </a:r>
            <a:r>
              <a:rPr lang="zh-CN" altLang="en-US" sz="1400">
                <a:solidFill>
                  <a:srgbClr val="BEBEBE"/>
                </a:solidFill>
              </a:rPr>
              <a:t>机械工业出版社</a:t>
            </a:r>
            <a:endParaRPr lang="zh-CN" altLang="en-US" sz="1400">
              <a:solidFill>
                <a:srgbClr val="BEBEBE"/>
              </a:solidFill>
            </a:endParaRPr>
          </a:p>
        </p:txBody>
      </p:sp>
      <p:sp>
        <p:nvSpPr>
          <p:cNvPr id="15" name="副标题 2"/>
          <p:cNvSpPr>
            <a:spLocks noGrp="1"/>
          </p:cNvSpPr>
          <p:nvPr>
            <p:custDataLst>
              <p:tags r:id="rId2"/>
            </p:custDataLst>
          </p:nvPr>
        </p:nvSpPr>
        <p:spPr>
          <a:xfrm>
            <a:off x="9103360" y="6446520"/>
            <a:ext cx="3028950" cy="344170"/>
          </a:xfrm>
          <a:prstGeom prst="rect">
            <a:avLst/>
          </a:prstGeom>
        </p:spPr>
        <p:txBody>
          <a:bodyPr vert="horz" lIns="90000" tIns="46800" rIns="90000" bIns="46800"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a:solidFill>
                  <a:schemeClr val="bg1">
                    <a:lumMod val="85000"/>
                  </a:schemeClr>
                </a:solidFill>
              </a:rPr>
              <a:t>课件下载：</a:t>
            </a:r>
            <a:r>
              <a:rPr lang="en-US" altLang="zh-CN" sz="1400">
                <a:solidFill>
                  <a:schemeClr val="bg1">
                    <a:lumMod val="85000"/>
                  </a:schemeClr>
                </a:solidFill>
              </a:rPr>
              <a:t>www.xiihoo.com</a:t>
            </a:r>
            <a:endParaRPr lang="en-US" altLang="zh-CN" sz="1400">
              <a:solidFill>
                <a:schemeClr val="bg1">
                  <a:lumMod val="85000"/>
                </a:schemeClr>
              </a:solidFill>
            </a:endParaRPr>
          </a:p>
        </p:txBody>
      </p:sp>
      <p:sp>
        <p:nvSpPr>
          <p:cNvPr id="13" name="文本框 12"/>
          <p:cNvSpPr txBox="1"/>
          <p:nvPr>
            <p:custDataLst>
              <p:tags r:id="rId3"/>
            </p:custDataLst>
          </p:nvPr>
        </p:nvSpPr>
        <p:spPr>
          <a:xfrm>
            <a:off x="213360" y="6465570"/>
            <a:ext cx="924560" cy="306705"/>
          </a:xfrm>
          <a:prstGeom prst="rect">
            <a:avLst/>
          </a:prstGeom>
          <a:noFill/>
        </p:spPr>
        <p:txBody>
          <a:bodyPr wrap="square" rtlCol="0">
            <a:spAutoFit/>
          </a:bodyPr>
          <a:p>
            <a:pPr algn="l"/>
            <a:r>
              <a:rPr lang="en-US" altLang="zh-CN" sz="1400" spc="200">
                <a:solidFill>
                  <a:schemeClr val="bg1">
                    <a:lumMod val="85000"/>
                  </a:schemeClr>
                </a:solidFill>
                <a:latin typeface="Arial" panose="020B0604020202020204" pitchFamily="34" charset="0"/>
                <a:ea typeface="微软雅黑" panose="020B0503020204020204" pitchFamily="34" charset="-122"/>
              </a:rPr>
              <a:t>25</a:t>
            </a:r>
            <a:r>
              <a:rPr lang="zh-CN" altLang="en-US" sz="1400" spc="200">
                <a:solidFill>
                  <a:schemeClr val="bg1">
                    <a:lumMod val="85000"/>
                  </a:schemeClr>
                </a:solidFill>
                <a:latin typeface="Arial" panose="020B0604020202020204" pitchFamily="34" charset="0"/>
                <a:ea typeface="微软雅黑" panose="020B0503020204020204" pitchFamily="34" charset="-122"/>
              </a:rPr>
              <a:t>/</a:t>
            </a:r>
            <a:r>
              <a:rPr lang="en-US" altLang="zh-CN" sz="1400" spc="200">
                <a:solidFill>
                  <a:schemeClr val="bg1">
                    <a:lumMod val="85000"/>
                  </a:schemeClr>
                </a:solidFill>
                <a:latin typeface="Arial" panose="020B0604020202020204" pitchFamily="34" charset="0"/>
                <a:ea typeface="微软雅黑" panose="020B0503020204020204" pitchFamily="34" charset="-122"/>
                <a:sym typeface="+mn-ea"/>
              </a:rPr>
              <a:t>56</a:t>
            </a:r>
            <a:endParaRPr lang="en-US" sz="1400" spc="200">
              <a:solidFill>
                <a:schemeClr val="bg1">
                  <a:lumMod val="85000"/>
                </a:schemeClr>
              </a:solidFill>
              <a:latin typeface="Arial" panose="020B0604020202020204" pitchFamily="34" charset="0"/>
              <a:ea typeface="微软雅黑" panose="020B0503020204020204" pitchFamily="34" charset="-122"/>
            </a:endParaRPr>
          </a:p>
        </p:txBody>
      </p:sp>
      <p:sp>
        <p:nvSpPr>
          <p:cNvPr id="2" name="标题 1"/>
          <p:cNvSpPr>
            <a:spLocks noGrp="1"/>
          </p:cNvSpPr>
          <p:nvPr>
            <p:ph type="ctrTitle"/>
            <p:custDataLst>
              <p:tags r:id="rId4"/>
            </p:custDataLst>
          </p:nvPr>
        </p:nvSpPr>
        <p:spPr>
          <a:xfrm>
            <a:off x="232410" y="597535"/>
            <a:ext cx="3545840" cy="496570"/>
          </a:xfrm>
        </p:spPr>
        <p:txBody>
          <a:bodyPr>
            <a:noAutofit/>
          </a:bodyPr>
          <a:p>
            <a:pPr algn="l"/>
            <a:r>
              <a:rPr lang="en-US" altLang="zh-CN" sz="2000">
                <a:solidFill>
                  <a:schemeClr val="accent1">
                    <a:lumMod val="60000"/>
                    <a:lumOff val="40000"/>
                  </a:schemeClr>
                </a:solidFill>
                <a:sym typeface="+mn-ea"/>
              </a:rPr>
              <a:t>6</a:t>
            </a:r>
            <a:r>
              <a:rPr lang="zh-CN" altLang="en-US" sz="2000">
                <a:solidFill>
                  <a:schemeClr val="accent1">
                    <a:lumMod val="60000"/>
                    <a:lumOff val="40000"/>
                  </a:schemeClr>
                </a:solidFill>
                <a:sym typeface="+mn-ea"/>
              </a:rPr>
              <a:t>.1 </a:t>
            </a:r>
            <a:r>
              <a:rPr lang="zh-CN" altLang="en-US" sz="2000">
                <a:solidFill>
                  <a:srgbClr val="9CC2F0"/>
                </a:solidFill>
                <a:sym typeface="+mn-ea"/>
              </a:rPr>
              <a:t>底盘运动学模型</a:t>
            </a:r>
            <a:endParaRPr lang="zh-CN" altLang="en-US" sz="2000">
              <a:solidFill>
                <a:srgbClr val="9CC2F0"/>
              </a:solidFill>
            </a:endParaRPr>
          </a:p>
        </p:txBody>
      </p:sp>
      <p:sp>
        <p:nvSpPr>
          <p:cNvPr id="28" name="文本框 27"/>
          <p:cNvSpPr txBox="1"/>
          <p:nvPr>
            <p:custDataLst>
              <p:tags r:id="rId5"/>
            </p:custDataLst>
          </p:nvPr>
        </p:nvSpPr>
        <p:spPr>
          <a:xfrm>
            <a:off x="6555740" y="99695"/>
            <a:ext cx="5419090" cy="306705"/>
          </a:xfrm>
          <a:prstGeom prst="rect">
            <a:avLst/>
          </a:prstGeom>
          <a:noFill/>
        </p:spPr>
        <p:txBody>
          <a:bodyPr wrap="square" rtlCol="0">
            <a:spAutoFit/>
          </a:bodyPr>
          <a:p>
            <a:pPr algn="r"/>
            <a:r>
              <a:rPr lang="zh-CN" altLang="en-US" sz="1400">
                <a:solidFill>
                  <a:srgbClr val="FF0000"/>
                </a:solidFill>
                <a:sym typeface="+mn-ea"/>
              </a:rPr>
              <a:t>（第</a:t>
            </a:r>
            <a:r>
              <a:rPr lang="en-US" altLang="zh-CN" sz="1400">
                <a:solidFill>
                  <a:srgbClr val="FF0000"/>
                </a:solidFill>
                <a:sym typeface="+mn-ea"/>
              </a:rPr>
              <a:t>1</a:t>
            </a:r>
            <a:r>
              <a:rPr lang="zh-CN" altLang="en-US" sz="1400">
                <a:solidFill>
                  <a:srgbClr val="FF0000"/>
                </a:solidFill>
                <a:sym typeface="+mn-ea"/>
              </a:rPr>
              <a:t>季）</a:t>
            </a:r>
            <a:r>
              <a:rPr lang="zh-CN" altLang="en-US" sz="1400">
                <a:solidFill>
                  <a:schemeClr val="bg1"/>
                </a:solidFill>
                <a:sym typeface="+mn-ea"/>
              </a:rPr>
              <a:t>第</a:t>
            </a:r>
            <a:r>
              <a:rPr lang="en-US" altLang="zh-CN" sz="1400">
                <a:solidFill>
                  <a:schemeClr val="bg1"/>
                </a:solidFill>
                <a:sym typeface="+mn-ea"/>
              </a:rPr>
              <a:t>6</a:t>
            </a:r>
            <a:r>
              <a:rPr lang="zh-CN" altLang="en-US" sz="1400">
                <a:solidFill>
                  <a:schemeClr val="bg1"/>
                </a:solidFill>
                <a:sym typeface="+mn-ea"/>
              </a:rPr>
              <a:t>章：机器人底盘</a:t>
            </a:r>
            <a:endParaRPr lang="zh-CN" altLang="en-US" sz="1400">
              <a:solidFill>
                <a:schemeClr val="bg1"/>
              </a:solidFill>
            </a:endParaRPr>
          </a:p>
        </p:txBody>
      </p:sp>
      <p:sp>
        <p:nvSpPr>
          <p:cNvPr id="3" name="文本框 2"/>
          <p:cNvSpPr txBox="1"/>
          <p:nvPr/>
        </p:nvSpPr>
        <p:spPr>
          <a:xfrm>
            <a:off x="526415" y="1486535"/>
            <a:ext cx="2526030" cy="2245360"/>
          </a:xfrm>
          <a:prstGeom prst="rect">
            <a:avLst/>
          </a:prstGeom>
          <a:noFill/>
          <a:ln w="9525">
            <a:noFill/>
          </a:ln>
        </p:spPr>
        <p:txBody>
          <a:bodyPr wrap="square">
            <a:spAutoFit/>
          </a:bodyPr>
          <a:p>
            <a:pPr marL="285750" indent="-285750">
              <a:lnSpc>
                <a:spcPct val="200000"/>
              </a:lnSpc>
              <a:buFont typeface="Wingdings" panose="05000000000000000000" charset="0"/>
              <a:buChar char="n"/>
            </a:pPr>
            <a:r>
              <a:rPr lang="zh-CN" altLang="en-US" sz="1400">
                <a:solidFill>
                  <a:schemeClr val="bg1"/>
                </a:solidFill>
                <a:latin typeface="+mn-ea"/>
                <a:sym typeface="+mn-ea"/>
              </a:rPr>
              <a:t>两轮差速模型</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zh-CN" altLang="en-US" sz="1400">
                <a:solidFill>
                  <a:srgbClr val="FFFF00"/>
                </a:solidFill>
                <a:latin typeface="+mn-ea"/>
                <a:sym typeface="+mn-ea"/>
              </a:rPr>
              <a:t>四轮差速模型</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zh-CN" altLang="en-US" sz="1400">
                <a:solidFill>
                  <a:schemeClr val="bg1"/>
                </a:solidFill>
                <a:latin typeface="+mn-ea"/>
                <a:sym typeface="+mn-ea"/>
              </a:rPr>
              <a:t>阿克曼模型</a:t>
            </a:r>
            <a:endParaRPr lang="zh-CN" altLang="en-US" sz="1400">
              <a:solidFill>
                <a:schemeClr val="bg1"/>
              </a:solidFill>
              <a:latin typeface="+mn-ea"/>
              <a:sym typeface="+mn-ea"/>
            </a:endParaRPr>
          </a:p>
          <a:p>
            <a:pPr marL="285750" indent="-285750">
              <a:lnSpc>
                <a:spcPct val="200000"/>
              </a:lnSpc>
              <a:buFont typeface="Wingdings" panose="05000000000000000000" charset="0"/>
              <a:buChar char="n"/>
            </a:pPr>
            <a:r>
              <a:rPr lang="zh-CN" altLang="en-US" sz="1400">
                <a:solidFill>
                  <a:schemeClr val="bg1"/>
                </a:solidFill>
                <a:latin typeface="+mn-ea"/>
                <a:sym typeface="+mn-ea"/>
              </a:rPr>
              <a:t>全向模型</a:t>
            </a:r>
            <a:endParaRPr lang="zh-CN" altLang="en-US" sz="1400">
              <a:solidFill>
                <a:schemeClr val="bg1"/>
              </a:solidFill>
              <a:latin typeface="+mn-ea"/>
              <a:sym typeface="+mn-ea"/>
            </a:endParaRPr>
          </a:p>
          <a:p>
            <a:pPr marL="285750" indent="-285750">
              <a:lnSpc>
                <a:spcPct val="200000"/>
              </a:lnSpc>
              <a:buFont typeface="Wingdings" panose="05000000000000000000" charset="0"/>
              <a:buChar char="n"/>
            </a:pPr>
            <a:r>
              <a:rPr lang="zh-CN" altLang="en-US" sz="1400">
                <a:solidFill>
                  <a:schemeClr val="bg1"/>
                </a:solidFill>
                <a:latin typeface="+mn-ea"/>
                <a:sym typeface="+mn-ea"/>
              </a:rPr>
              <a:t>其他模型</a:t>
            </a:r>
            <a:endParaRPr lang="zh-CN" altLang="en-US" sz="1400" b="0">
              <a:solidFill>
                <a:schemeClr val="bg1"/>
              </a:solidFill>
              <a:latin typeface="+mn-ea"/>
            </a:endParaRPr>
          </a:p>
        </p:txBody>
      </p:sp>
      <p:sp>
        <p:nvSpPr>
          <p:cNvPr id="5" name="右箭头 4"/>
          <p:cNvSpPr/>
          <p:nvPr>
            <p:custDataLst>
              <p:tags r:id="rId6"/>
            </p:custDataLst>
          </p:nvPr>
        </p:nvSpPr>
        <p:spPr>
          <a:xfrm>
            <a:off x="2115185" y="2125345"/>
            <a:ext cx="775335" cy="2228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左大括号 5"/>
          <p:cNvSpPr/>
          <p:nvPr>
            <p:custDataLst>
              <p:tags r:id="rId7"/>
            </p:custDataLst>
          </p:nvPr>
        </p:nvSpPr>
        <p:spPr>
          <a:xfrm>
            <a:off x="3014345" y="1894840"/>
            <a:ext cx="111760" cy="64452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22" name="文本框 21"/>
          <p:cNvSpPr txBox="1"/>
          <p:nvPr>
            <p:custDataLst>
              <p:tags r:id="rId8"/>
            </p:custDataLst>
          </p:nvPr>
        </p:nvSpPr>
        <p:spPr>
          <a:xfrm>
            <a:off x="3249930" y="1819910"/>
            <a:ext cx="1592580" cy="953135"/>
          </a:xfrm>
          <a:prstGeom prst="rect">
            <a:avLst/>
          </a:prstGeom>
          <a:noFill/>
        </p:spPr>
        <p:txBody>
          <a:bodyPr wrap="none" rtlCol="0" anchor="t">
            <a:spAutoFit/>
          </a:bodyPr>
          <a:p>
            <a:pPr marL="342900" indent="-342900" algn="l">
              <a:buFont typeface="+mj-ea"/>
              <a:buAutoNum type="circleNumDbPlain"/>
            </a:pPr>
            <a:r>
              <a:rPr lang="zh-CN" altLang="en-US" sz="1400">
                <a:solidFill>
                  <a:schemeClr val="bg1"/>
                </a:solidFill>
                <a:latin typeface="+mn-ea"/>
                <a:sym typeface="+mn-ea"/>
              </a:rPr>
              <a:t>前向运动学</a:t>
            </a:r>
            <a:endParaRPr lang="zh-CN" altLang="en-US" sz="1400">
              <a:solidFill>
                <a:schemeClr val="bg1"/>
              </a:solidFill>
              <a:latin typeface="+mn-ea"/>
              <a:sym typeface="+mn-ea"/>
            </a:endParaRPr>
          </a:p>
          <a:p>
            <a:pPr marL="342900" indent="-342900" algn="l">
              <a:buFont typeface="+mj-ea"/>
              <a:buAutoNum type="circleNumDbPlain"/>
            </a:pPr>
            <a:r>
              <a:rPr lang="zh-CN" altLang="en-US" sz="1400">
                <a:solidFill>
                  <a:srgbClr val="FFFF00"/>
                </a:solidFill>
                <a:latin typeface="+mn-ea"/>
                <a:sym typeface="+mn-ea"/>
              </a:rPr>
              <a:t>逆向运动学</a:t>
            </a:r>
            <a:endParaRPr lang="zh-CN" altLang="en-US" sz="1400">
              <a:solidFill>
                <a:schemeClr val="bg1"/>
              </a:solidFill>
              <a:latin typeface="+mn-ea"/>
              <a:sym typeface="+mn-ea"/>
            </a:endParaRPr>
          </a:p>
          <a:p>
            <a:pPr marL="342900" indent="-342900" algn="l">
              <a:buFont typeface="+mj-ea"/>
              <a:buAutoNum type="circleNumDbPlain"/>
            </a:pPr>
            <a:r>
              <a:rPr lang="zh-CN" altLang="en-US" sz="1400">
                <a:solidFill>
                  <a:schemeClr val="bg1"/>
                </a:solidFill>
                <a:latin typeface="+mn-ea"/>
                <a:sym typeface="+mn-ea"/>
              </a:rPr>
              <a:t>轮式里程计</a:t>
            </a:r>
            <a:endParaRPr lang="zh-CN" altLang="en-US" sz="1400">
              <a:solidFill>
                <a:schemeClr val="bg1"/>
              </a:solidFill>
              <a:latin typeface="+mn-ea"/>
              <a:sym typeface="+mn-ea"/>
            </a:endParaRPr>
          </a:p>
          <a:p>
            <a:pPr marL="342900" indent="-342900" algn="l">
              <a:buFont typeface="+mj-ea"/>
              <a:buAutoNum type="circleNumDbPlain"/>
            </a:pPr>
            <a:r>
              <a:rPr lang="zh-CN" altLang="en-US" sz="1400">
                <a:solidFill>
                  <a:schemeClr val="bg1"/>
                </a:solidFill>
                <a:latin typeface="+mn-ea"/>
                <a:sym typeface="+mn-ea"/>
              </a:rPr>
              <a:t>轨迹跟踪问题</a:t>
            </a:r>
            <a:endParaRPr lang="zh-CN" altLang="en-US" sz="1400">
              <a:solidFill>
                <a:schemeClr val="bg1"/>
              </a:solidFill>
              <a:latin typeface="+mn-ea"/>
              <a:sym typeface="+mn-ea"/>
            </a:endParaRPr>
          </a:p>
        </p:txBody>
      </p:sp>
      <p:graphicFrame>
        <p:nvGraphicFramePr>
          <p:cNvPr id="27" name="对象 -2147481925"/>
          <p:cNvGraphicFramePr>
            <a:graphicFrameLocks noChangeAspect="1"/>
          </p:cNvGraphicFramePr>
          <p:nvPr/>
        </p:nvGraphicFramePr>
        <p:xfrm>
          <a:off x="2988945" y="3651250"/>
          <a:ext cx="1696085" cy="981075"/>
        </p:xfrm>
        <a:graphic>
          <a:graphicData uri="http://schemas.openxmlformats.org/presentationml/2006/ole">
            <mc:AlternateContent xmlns:mc="http://schemas.openxmlformats.org/markup-compatibility/2006">
              <mc:Choice xmlns:v="urn:schemas-microsoft-com:vml" Requires="v">
                <p:oleObj spid="_x0000_s20" name="" r:id="rId9" imgW="1358900" imgH="787400" progId="Equation.KSEE3">
                  <p:embed/>
                </p:oleObj>
              </mc:Choice>
              <mc:Fallback>
                <p:oleObj name="" r:id="rId9" imgW="1358900" imgH="787400" progId="Equation.KSEE3">
                  <p:embed/>
                  <p:pic>
                    <p:nvPicPr>
                      <p:cNvPr id="0" name="图片 23"/>
                      <p:cNvPicPr/>
                      <p:nvPr/>
                    </p:nvPicPr>
                    <p:blipFill>
                      <a:blip r:embed="rId10"/>
                      <a:stretch>
                        <a:fillRect/>
                      </a:stretch>
                    </p:blipFill>
                    <p:spPr>
                      <a:xfrm>
                        <a:off x="2988945" y="3651250"/>
                        <a:ext cx="1696085" cy="981075"/>
                      </a:xfrm>
                      <a:prstGeom prst="rect">
                        <a:avLst/>
                      </a:prstGeom>
                      <a:solidFill>
                        <a:schemeClr val="bg1"/>
                      </a:solidFill>
                      <a:ln w="38100">
                        <a:noFill/>
                        <a:miter/>
                      </a:ln>
                    </p:spPr>
                  </p:pic>
                </p:oleObj>
              </mc:Fallback>
            </mc:AlternateContent>
          </a:graphicData>
        </a:graphic>
      </p:graphicFrame>
      <p:graphicFrame>
        <p:nvGraphicFramePr>
          <p:cNvPr id="21" name="对象 -2147481924"/>
          <p:cNvGraphicFramePr>
            <a:graphicFrameLocks noChangeAspect="1"/>
          </p:cNvGraphicFramePr>
          <p:nvPr/>
        </p:nvGraphicFramePr>
        <p:xfrm>
          <a:off x="7184390" y="3651250"/>
          <a:ext cx="1644650" cy="981075"/>
        </p:xfrm>
        <a:graphic>
          <a:graphicData uri="http://schemas.openxmlformats.org/presentationml/2006/ole">
            <mc:AlternateContent xmlns:mc="http://schemas.openxmlformats.org/markup-compatibility/2006">
              <mc:Choice xmlns:v="urn:schemas-microsoft-com:vml" Requires="v">
                <p:oleObj spid="_x0000_s23" name="" r:id="rId11" imgW="1320165" imgH="787400" progId="Equation.KSEE3">
                  <p:embed/>
                </p:oleObj>
              </mc:Choice>
              <mc:Fallback>
                <p:oleObj name="" r:id="rId11" imgW="1320165" imgH="787400" progId="Equation.KSEE3">
                  <p:embed/>
                  <p:pic>
                    <p:nvPicPr>
                      <p:cNvPr id="0" name="图片 27"/>
                      <p:cNvPicPr/>
                      <p:nvPr/>
                    </p:nvPicPr>
                    <p:blipFill>
                      <a:blip r:embed="rId12"/>
                      <a:stretch>
                        <a:fillRect/>
                      </a:stretch>
                    </p:blipFill>
                    <p:spPr>
                      <a:xfrm>
                        <a:off x="7184390" y="3651250"/>
                        <a:ext cx="1644650" cy="981075"/>
                      </a:xfrm>
                      <a:prstGeom prst="rect">
                        <a:avLst/>
                      </a:prstGeom>
                      <a:solidFill>
                        <a:schemeClr val="bg1"/>
                      </a:solidFill>
                      <a:ln w="38100">
                        <a:noFill/>
                        <a:miter/>
                      </a:ln>
                    </p:spPr>
                  </p:pic>
                </p:oleObj>
              </mc:Fallback>
            </mc:AlternateContent>
          </a:graphicData>
        </a:graphic>
      </p:graphicFrame>
      <p:sp>
        <p:nvSpPr>
          <p:cNvPr id="24" name="文本框 23"/>
          <p:cNvSpPr txBox="1"/>
          <p:nvPr/>
        </p:nvSpPr>
        <p:spPr>
          <a:xfrm>
            <a:off x="3091180" y="4755515"/>
            <a:ext cx="1593850" cy="521970"/>
          </a:xfrm>
          <a:prstGeom prst="rect">
            <a:avLst/>
          </a:prstGeom>
          <a:noFill/>
          <a:ln w="9525">
            <a:noFill/>
          </a:ln>
        </p:spPr>
        <p:txBody>
          <a:bodyPr wrap="square">
            <a:spAutoFit/>
          </a:bodyPr>
          <a:p>
            <a:pPr indent="0">
              <a:lnSpc>
                <a:spcPct val="200000"/>
              </a:lnSpc>
              <a:buFont typeface="Wingdings" panose="05000000000000000000" charset="0"/>
              <a:buNone/>
            </a:pPr>
            <a:r>
              <a:rPr lang="zh-CN" altLang="en-US" sz="1400" b="1">
                <a:solidFill>
                  <a:srgbClr val="FFFF00"/>
                </a:solidFill>
                <a:latin typeface="+mn-ea"/>
              </a:rPr>
              <a:t>前向运动学模型</a:t>
            </a:r>
            <a:endParaRPr lang="zh-CN" altLang="en-US" sz="1400" b="1">
              <a:solidFill>
                <a:srgbClr val="FFFF00"/>
              </a:solidFill>
              <a:latin typeface="+mn-ea"/>
            </a:endParaRPr>
          </a:p>
        </p:txBody>
      </p:sp>
      <p:sp>
        <p:nvSpPr>
          <p:cNvPr id="25" name="文本框 24"/>
          <p:cNvSpPr txBox="1"/>
          <p:nvPr/>
        </p:nvSpPr>
        <p:spPr>
          <a:xfrm>
            <a:off x="7323455" y="4834890"/>
            <a:ext cx="1593850" cy="521970"/>
          </a:xfrm>
          <a:prstGeom prst="rect">
            <a:avLst/>
          </a:prstGeom>
          <a:noFill/>
          <a:ln w="9525">
            <a:noFill/>
          </a:ln>
        </p:spPr>
        <p:txBody>
          <a:bodyPr wrap="square">
            <a:spAutoFit/>
          </a:bodyPr>
          <a:p>
            <a:pPr indent="0">
              <a:lnSpc>
                <a:spcPct val="200000"/>
              </a:lnSpc>
              <a:buFont typeface="Wingdings" panose="05000000000000000000" charset="0"/>
              <a:buNone/>
            </a:pPr>
            <a:r>
              <a:rPr lang="zh-CN" altLang="en-US" sz="1400" b="1">
                <a:solidFill>
                  <a:srgbClr val="FF0000"/>
                </a:solidFill>
                <a:latin typeface="+mn-ea"/>
              </a:rPr>
              <a:t>逆向运动学模型</a:t>
            </a:r>
            <a:endParaRPr lang="zh-CN" altLang="en-US" sz="1400" b="1">
              <a:solidFill>
                <a:srgbClr val="FF0000"/>
              </a:solidFill>
              <a:latin typeface="+mn-ea"/>
            </a:endParaRPr>
          </a:p>
        </p:txBody>
      </p:sp>
      <p:sp>
        <p:nvSpPr>
          <p:cNvPr id="26" name="右箭头 25"/>
          <p:cNvSpPr/>
          <p:nvPr>
            <p:custDataLst>
              <p:tags r:id="rId13"/>
            </p:custDataLst>
          </p:nvPr>
        </p:nvSpPr>
        <p:spPr>
          <a:xfrm>
            <a:off x="5278755" y="4030345"/>
            <a:ext cx="1451610" cy="2228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4" name="文本框 43"/>
          <p:cNvSpPr txBox="1"/>
          <p:nvPr/>
        </p:nvSpPr>
        <p:spPr>
          <a:xfrm>
            <a:off x="5492750" y="3466465"/>
            <a:ext cx="946150" cy="521970"/>
          </a:xfrm>
          <a:prstGeom prst="rect">
            <a:avLst/>
          </a:prstGeom>
          <a:noFill/>
          <a:ln w="9525">
            <a:noFill/>
          </a:ln>
        </p:spPr>
        <p:txBody>
          <a:bodyPr wrap="square">
            <a:spAutoFit/>
          </a:bodyPr>
          <a:p>
            <a:pPr indent="0">
              <a:lnSpc>
                <a:spcPct val="200000"/>
              </a:lnSpc>
              <a:buFont typeface="Wingdings" panose="05000000000000000000" charset="0"/>
              <a:buNone/>
            </a:pPr>
            <a:r>
              <a:rPr lang="zh-CN" altLang="en-US" sz="1400">
                <a:solidFill>
                  <a:schemeClr val="bg1"/>
                </a:solidFill>
                <a:latin typeface="+mn-ea"/>
              </a:rPr>
              <a:t>方程求逆</a:t>
            </a:r>
            <a:endParaRPr lang="zh-CN" altLang="en-US" sz="1400">
              <a:solidFill>
                <a:schemeClr val="bg1"/>
              </a:solidFill>
              <a:latin typeface="+mn-ea"/>
            </a:endParaRPr>
          </a:p>
        </p:txBody>
      </p:sp>
      <p:sp>
        <p:nvSpPr>
          <p:cNvPr id="45" name="矩形 44"/>
          <p:cNvSpPr/>
          <p:nvPr/>
        </p:nvSpPr>
        <p:spPr>
          <a:xfrm>
            <a:off x="6825615" y="3472815"/>
            <a:ext cx="2362200" cy="1362075"/>
          </a:xfrm>
          <a:prstGeom prst="rect">
            <a:avLst/>
          </a:prstGeom>
          <a:noFill/>
          <a:ln w="381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ustDataLst>
      <p:tags r:id="rId14"/>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blinds(horizontal)">
                                      <p:cBhvr>
                                        <p:cTn id="7" dur="500"/>
                                        <p:tgtEl>
                                          <p:spTgt spid="27"/>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blinds(horizontal)">
                                      <p:cBhvr>
                                        <p:cTn id="10" dur="500"/>
                                        <p:tgtEl>
                                          <p:spTgt spid="24"/>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blinds(horizontal)">
                                      <p:cBhvr>
                                        <p:cTn id="15" dur="500"/>
                                        <p:tgtEl>
                                          <p:spTgt spid="21"/>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25"/>
                                        </p:tgtEl>
                                        <p:attrNameLst>
                                          <p:attrName>style.visibility</p:attrName>
                                        </p:attrNameLst>
                                      </p:cBhvr>
                                      <p:to>
                                        <p:strVal val="visible"/>
                                      </p:to>
                                    </p:set>
                                    <p:animEffect transition="in" filter="blinds(horizontal)">
                                      <p:cBhvr>
                                        <p:cTn id="18" dur="500"/>
                                        <p:tgtEl>
                                          <p:spTgt spid="25"/>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26"/>
                                        </p:tgtEl>
                                        <p:attrNameLst>
                                          <p:attrName>style.visibility</p:attrName>
                                        </p:attrNameLst>
                                      </p:cBhvr>
                                      <p:to>
                                        <p:strVal val="visible"/>
                                      </p:to>
                                    </p:set>
                                    <p:animEffect transition="in" filter="blinds(horizontal)">
                                      <p:cBhvr>
                                        <p:cTn id="21" dur="500"/>
                                        <p:tgtEl>
                                          <p:spTgt spid="26"/>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44"/>
                                        </p:tgtEl>
                                        <p:attrNameLst>
                                          <p:attrName>style.visibility</p:attrName>
                                        </p:attrNameLst>
                                      </p:cBhvr>
                                      <p:to>
                                        <p:strVal val="visible"/>
                                      </p:to>
                                    </p:set>
                                    <p:animEffect transition="in" filter="blinds(horizontal)">
                                      <p:cBhvr>
                                        <p:cTn id="24" dur="500"/>
                                        <p:tgtEl>
                                          <p:spTgt spid="44"/>
                                        </p:tgtEl>
                                      </p:cBhvr>
                                    </p:animEffect>
                                  </p:childTnLst>
                                </p:cTn>
                              </p:par>
                              <p:par>
                                <p:cTn id="25" presetID="3" presetClass="entr" presetSubtype="10" fill="hold" grpId="0" nodeType="withEffect">
                                  <p:stCondLst>
                                    <p:cond delay="0"/>
                                  </p:stCondLst>
                                  <p:childTnLst>
                                    <p:set>
                                      <p:cBhvr>
                                        <p:cTn id="26" dur="1" fill="hold">
                                          <p:stCondLst>
                                            <p:cond delay="0"/>
                                          </p:stCondLst>
                                        </p:cTn>
                                        <p:tgtEl>
                                          <p:spTgt spid="45"/>
                                        </p:tgtEl>
                                        <p:attrNameLst>
                                          <p:attrName>style.visibility</p:attrName>
                                        </p:attrNameLst>
                                      </p:cBhvr>
                                      <p:to>
                                        <p:strVal val="visible"/>
                                      </p:to>
                                    </p:set>
                                    <p:animEffect transition="in" filter="blinds(horizontal)">
                                      <p:cBhvr>
                                        <p:cTn id="27"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p:bldP spid="26" grpId="0" animBg="1"/>
      <p:bldP spid="44" grpId="0"/>
      <p:bldP spid="45"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1" name="文本框 10"/>
          <p:cNvSpPr txBox="1"/>
          <p:nvPr/>
        </p:nvSpPr>
        <p:spPr>
          <a:xfrm>
            <a:off x="98425" y="99695"/>
            <a:ext cx="5629275" cy="306705"/>
          </a:xfrm>
          <a:prstGeom prst="rect">
            <a:avLst/>
          </a:prstGeom>
          <a:noFill/>
        </p:spPr>
        <p:txBody>
          <a:bodyPr wrap="square" rtlCol="0">
            <a:spAutoFit/>
          </a:bodyPr>
          <a:p>
            <a:pPr algn="ctr"/>
            <a:r>
              <a:rPr lang="zh-CN" altLang="en-US" sz="1400">
                <a:solidFill>
                  <a:srgbClr val="BEBEBE"/>
                </a:solidFill>
              </a:rPr>
              <a:t>《机器人</a:t>
            </a:r>
            <a:r>
              <a:rPr lang="en-US" altLang="zh-CN" sz="1400">
                <a:solidFill>
                  <a:srgbClr val="BEBEBE"/>
                </a:solidFill>
              </a:rPr>
              <a:t>SLAM</a:t>
            </a:r>
            <a:r>
              <a:rPr lang="zh-CN" altLang="en-US" sz="1400">
                <a:solidFill>
                  <a:srgbClr val="BEBEBE"/>
                </a:solidFill>
              </a:rPr>
              <a:t>导航：核心技术与实战》</a:t>
            </a:r>
            <a:r>
              <a:rPr lang="en-US" altLang="zh-CN" sz="1400">
                <a:solidFill>
                  <a:srgbClr val="BEBEBE"/>
                </a:solidFill>
              </a:rPr>
              <a:t>    </a:t>
            </a:r>
            <a:r>
              <a:rPr lang="zh-CN" altLang="en-US" sz="1400">
                <a:solidFill>
                  <a:srgbClr val="BEBEBE"/>
                </a:solidFill>
              </a:rPr>
              <a:t>张虎</a:t>
            </a:r>
            <a:r>
              <a:rPr lang="en-US" altLang="zh-CN" sz="1400">
                <a:solidFill>
                  <a:srgbClr val="BEBEBE"/>
                </a:solidFill>
              </a:rPr>
              <a:t> </a:t>
            </a:r>
            <a:r>
              <a:rPr lang="zh-CN" altLang="en-US" sz="1400">
                <a:solidFill>
                  <a:srgbClr val="BEBEBE"/>
                </a:solidFill>
              </a:rPr>
              <a:t>著</a:t>
            </a:r>
            <a:r>
              <a:rPr lang="en-US" altLang="zh-CN" sz="1400">
                <a:solidFill>
                  <a:srgbClr val="BEBEBE"/>
                </a:solidFill>
              </a:rPr>
              <a:t>    </a:t>
            </a:r>
            <a:r>
              <a:rPr lang="zh-CN" altLang="en-US" sz="1400">
                <a:solidFill>
                  <a:srgbClr val="BEBEBE"/>
                </a:solidFill>
              </a:rPr>
              <a:t>机械工业出版社</a:t>
            </a:r>
            <a:endParaRPr lang="zh-CN" altLang="en-US" sz="1400">
              <a:solidFill>
                <a:srgbClr val="BEBEBE"/>
              </a:solidFill>
            </a:endParaRPr>
          </a:p>
        </p:txBody>
      </p:sp>
      <p:sp>
        <p:nvSpPr>
          <p:cNvPr id="15" name="副标题 2"/>
          <p:cNvSpPr>
            <a:spLocks noGrp="1"/>
          </p:cNvSpPr>
          <p:nvPr>
            <p:custDataLst>
              <p:tags r:id="rId2"/>
            </p:custDataLst>
          </p:nvPr>
        </p:nvSpPr>
        <p:spPr>
          <a:xfrm>
            <a:off x="9103360" y="6446520"/>
            <a:ext cx="3028950" cy="344170"/>
          </a:xfrm>
          <a:prstGeom prst="rect">
            <a:avLst/>
          </a:prstGeom>
        </p:spPr>
        <p:txBody>
          <a:bodyPr vert="horz" lIns="90000" tIns="46800" rIns="90000" bIns="46800"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a:solidFill>
                  <a:schemeClr val="bg1">
                    <a:lumMod val="85000"/>
                  </a:schemeClr>
                </a:solidFill>
              </a:rPr>
              <a:t>课件下载：</a:t>
            </a:r>
            <a:r>
              <a:rPr lang="en-US" altLang="zh-CN" sz="1400">
                <a:solidFill>
                  <a:schemeClr val="bg1">
                    <a:lumMod val="85000"/>
                  </a:schemeClr>
                </a:solidFill>
              </a:rPr>
              <a:t>www.xiihoo.com</a:t>
            </a:r>
            <a:endParaRPr lang="en-US" altLang="zh-CN" sz="1400">
              <a:solidFill>
                <a:schemeClr val="bg1">
                  <a:lumMod val="85000"/>
                </a:schemeClr>
              </a:solidFill>
            </a:endParaRPr>
          </a:p>
        </p:txBody>
      </p:sp>
      <p:sp>
        <p:nvSpPr>
          <p:cNvPr id="13" name="文本框 12"/>
          <p:cNvSpPr txBox="1"/>
          <p:nvPr>
            <p:custDataLst>
              <p:tags r:id="rId3"/>
            </p:custDataLst>
          </p:nvPr>
        </p:nvSpPr>
        <p:spPr>
          <a:xfrm>
            <a:off x="213360" y="6465570"/>
            <a:ext cx="924560" cy="306705"/>
          </a:xfrm>
          <a:prstGeom prst="rect">
            <a:avLst/>
          </a:prstGeom>
          <a:noFill/>
        </p:spPr>
        <p:txBody>
          <a:bodyPr wrap="square" rtlCol="0">
            <a:spAutoFit/>
          </a:bodyPr>
          <a:p>
            <a:pPr algn="l"/>
            <a:r>
              <a:rPr lang="en-US" altLang="zh-CN" sz="1400" spc="200">
                <a:solidFill>
                  <a:schemeClr val="bg1">
                    <a:lumMod val="85000"/>
                  </a:schemeClr>
                </a:solidFill>
                <a:latin typeface="Arial" panose="020B0604020202020204" pitchFamily="34" charset="0"/>
                <a:ea typeface="微软雅黑" panose="020B0503020204020204" pitchFamily="34" charset="-122"/>
              </a:rPr>
              <a:t>26</a:t>
            </a:r>
            <a:r>
              <a:rPr lang="zh-CN" altLang="en-US" sz="1400" spc="200">
                <a:solidFill>
                  <a:schemeClr val="bg1">
                    <a:lumMod val="85000"/>
                  </a:schemeClr>
                </a:solidFill>
                <a:latin typeface="Arial" panose="020B0604020202020204" pitchFamily="34" charset="0"/>
                <a:ea typeface="微软雅黑" panose="020B0503020204020204" pitchFamily="34" charset="-122"/>
              </a:rPr>
              <a:t>/</a:t>
            </a:r>
            <a:r>
              <a:rPr lang="en-US" altLang="zh-CN" sz="1400" spc="200">
                <a:solidFill>
                  <a:schemeClr val="bg1">
                    <a:lumMod val="85000"/>
                  </a:schemeClr>
                </a:solidFill>
                <a:latin typeface="Arial" panose="020B0604020202020204" pitchFamily="34" charset="0"/>
                <a:ea typeface="微软雅黑" panose="020B0503020204020204" pitchFamily="34" charset="-122"/>
                <a:sym typeface="+mn-ea"/>
              </a:rPr>
              <a:t>56</a:t>
            </a:r>
            <a:endParaRPr lang="en-US" sz="1400" spc="200">
              <a:solidFill>
                <a:schemeClr val="bg1">
                  <a:lumMod val="85000"/>
                </a:schemeClr>
              </a:solidFill>
              <a:latin typeface="Arial" panose="020B0604020202020204" pitchFamily="34" charset="0"/>
              <a:ea typeface="微软雅黑" panose="020B0503020204020204" pitchFamily="34" charset="-122"/>
            </a:endParaRPr>
          </a:p>
        </p:txBody>
      </p:sp>
      <p:sp>
        <p:nvSpPr>
          <p:cNvPr id="2" name="标题 1"/>
          <p:cNvSpPr>
            <a:spLocks noGrp="1"/>
          </p:cNvSpPr>
          <p:nvPr>
            <p:ph type="ctrTitle"/>
            <p:custDataLst>
              <p:tags r:id="rId4"/>
            </p:custDataLst>
          </p:nvPr>
        </p:nvSpPr>
        <p:spPr>
          <a:xfrm>
            <a:off x="232410" y="597535"/>
            <a:ext cx="3545840" cy="496570"/>
          </a:xfrm>
        </p:spPr>
        <p:txBody>
          <a:bodyPr>
            <a:noAutofit/>
          </a:bodyPr>
          <a:p>
            <a:pPr algn="l"/>
            <a:r>
              <a:rPr lang="en-US" altLang="zh-CN" sz="2000">
                <a:solidFill>
                  <a:schemeClr val="accent1">
                    <a:lumMod val="60000"/>
                    <a:lumOff val="40000"/>
                  </a:schemeClr>
                </a:solidFill>
                <a:sym typeface="+mn-ea"/>
              </a:rPr>
              <a:t>6</a:t>
            </a:r>
            <a:r>
              <a:rPr lang="zh-CN" altLang="en-US" sz="2000">
                <a:solidFill>
                  <a:schemeClr val="accent1">
                    <a:lumMod val="60000"/>
                    <a:lumOff val="40000"/>
                  </a:schemeClr>
                </a:solidFill>
                <a:sym typeface="+mn-ea"/>
              </a:rPr>
              <a:t>.1 </a:t>
            </a:r>
            <a:r>
              <a:rPr lang="zh-CN" altLang="en-US" sz="2000">
                <a:solidFill>
                  <a:srgbClr val="9CC2F0"/>
                </a:solidFill>
                <a:sym typeface="+mn-ea"/>
              </a:rPr>
              <a:t>底盘运动学模型</a:t>
            </a:r>
            <a:endParaRPr lang="zh-CN" altLang="en-US" sz="2000">
              <a:solidFill>
                <a:srgbClr val="9CC2F0"/>
              </a:solidFill>
            </a:endParaRPr>
          </a:p>
        </p:txBody>
      </p:sp>
      <p:sp>
        <p:nvSpPr>
          <p:cNvPr id="28" name="文本框 27"/>
          <p:cNvSpPr txBox="1"/>
          <p:nvPr>
            <p:custDataLst>
              <p:tags r:id="rId5"/>
            </p:custDataLst>
          </p:nvPr>
        </p:nvSpPr>
        <p:spPr>
          <a:xfrm>
            <a:off x="6555740" y="99695"/>
            <a:ext cx="5419090" cy="306705"/>
          </a:xfrm>
          <a:prstGeom prst="rect">
            <a:avLst/>
          </a:prstGeom>
          <a:noFill/>
        </p:spPr>
        <p:txBody>
          <a:bodyPr wrap="square" rtlCol="0">
            <a:spAutoFit/>
          </a:bodyPr>
          <a:p>
            <a:pPr algn="r"/>
            <a:r>
              <a:rPr lang="zh-CN" altLang="en-US" sz="1400">
                <a:solidFill>
                  <a:srgbClr val="FF0000"/>
                </a:solidFill>
                <a:sym typeface="+mn-ea"/>
              </a:rPr>
              <a:t>（第</a:t>
            </a:r>
            <a:r>
              <a:rPr lang="en-US" altLang="zh-CN" sz="1400">
                <a:solidFill>
                  <a:srgbClr val="FF0000"/>
                </a:solidFill>
                <a:sym typeface="+mn-ea"/>
              </a:rPr>
              <a:t>1</a:t>
            </a:r>
            <a:r>
              <a:rPr lang="zh-CN" altLang="en-US" sz="1400">
                <a:solidFill>
                  <a:srgbClr val="FF0000"/>
                </a:solidFill>
                <a:sym typeface="+mn-ea"/>
              </a:rPr>
              <a:t>季）</a:t>
            </a:r>
            <a:r>
              <a:rPr lang="zh-CN" altLang="en-US" sz="1400">
                <a:solidFill>
                  <a:schemeClr val="bg1"/>
                </a:solidFill>
                <a:sym typeface="+mn-ea"/>
              </a:rPr>
              <a:t>第</a:t>
            </a:r>
            <a:r>
              <a:rPr lang="en-US" altLang="zh-CN" sz="1400">
                <a:solidFill>
                  <a:schemeClr val="bg1"/>
                </a:solidFill>
                <a:sym typeface="+mn-ea"/>
              </a:rPr>
              <a:t>6</a:t>
            </a:r>
            <a:r>
              <a:rPr lang="zh-CN" altLang="en-US" sz="1400">
                <a:solidFill>
                  <a:schemeClr val="bg1"/>
                </a:solidFill>
                <a:sym typeface="+mn-ea"/>
              </a:rPr>
              <a:t>章：机器人底盘</a:t>
            </a:r>
            <a:endParaRPr lang="zh-CN" altLang="en-US" sz="1400">
              <a:solidFill>
                <a:schemeClr val="bg1"/>
              </a:solidFill>
            </a:endParaRPr>
          </a:p>
        </p:txBody>
      </p:sp>
      <p:sp>
        <p:nvSpPr>
          <p:cNvPr id="3" name="文本框 2"/>
          <p:cNvSpPr txBox="1"/>
          <p:nvPr/>
        </p:nvSpPr>
        <p:spPr>
          <a:xfrm>
            <a:off x="526415" y="1486535"/>
            <a:ext cx="2526030" cy="2245360"/>
          </a:xfrm>
          <a:prstGeom prst="rect">
            <a:avLst/>
          </a:prstGeom>
          <a:noFill/>
          <a:ln w="9525">
            <a:noFill/>
          </a:ln>
        </p:spPr>
        <p:txBody>
          <a:bodyPr wrap="square">
            <a:spAutoFit/>
          </a:bodyPr>
          <a:p>
            <a:pPr marL="285750" indent="-285750">
              <a:lnSpc>
                <a:spcPct val="200000"/>
              </a:lnSpc>
              <a:buFont typeface="Wingdings" panose="05000000000000000000" charset="0"/>
              <a:buChar char="n"/>
            </a:pPr>
            <a:r>
              <a:rPr lang="zh-CN" altLang="en-US" sz="1400">
                <a:solidFill>
                  <a:schemeClr val="bg1"/>
                </a:solidFill>
                <a:latin typeface="+mn-ea"/>
                <a:sym typeface="+mn-ea"/>
              </a:rPr>
              <a:t>两轮差速模型</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zh-CN" altLang="en-US" sz="1400">
                <a:solidFill>
                  <a:srgbClr val="FFFF00"/>
                </a:solidFill>
                <a:latin typeface="+mn-ea"/>
                <a:sym typeface="+mn-ea"/>
              </a:rPr>
              <a:t>四轮差速模型</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zh-CN" altLang="en-US" sz="1400">
                <a:solidFill>
                  <a:schemeClr val="bg1"/>
                </a:solidFill>
                <a:latin typeface="+mn-ea"/>
                <a:sym typeface="+mn-ea"/>
              </a:rPr>
              <a:t>阿克曼模型</a:t>
            </a:r>
            <a:endParaRPr lang="zh-CN" altLang="en-US" sz="1400">
              <a:solidFill>
                <a:schemeClr val="bg1"/>
              </a:solidFill>
              <a:latin typeface="+mn-ea"/>
              <a:sym typeface="+mn-ea"/>
            </a:endParaRPr>
          </a:p>
          <a:p>
            <a:pPr marL="285750" indent="-285750">
              <a:lnSpc>
                <a:spcPct val="200000"/>
              </a:lnSpc>
              <a:buFont typeface="Wingdings" panose="05000000000000000000" charset="0"/>
              <a:buChar char="n"/>
            </a:pPr>
            <a:r>
              <a:rPr lang="zh-CN" altLang="en-US" sz="1400">
                <a:solidFill>
                  <a:schemeClr val="bg1"/>
                </a:solidFill>
                <a:latin typeface="+mn-ea"/>
                <a:sym typeface="+mn-ea"/>
              </a:rPr>
              <a:t>全向模型</a:t>
            </a:r>
            <a:endParaRPr lang="zh-CN" altLang="en-US" sz="1400">
              <a:solidFill>
                <a:schemeClr val="bg1"/>
              </a:solidFill>
              <a:latin typeface="+mn-ea"/>
              <a:sym typeface="+mn-ea"/>
            </a:endParaRPr>
          </a:p>
          <a:p>
            <a:pPr marL="285750" indent="-285750">
              <a:lnSpc>
                <a:spcPct val="200000"/>
              </a:lnSpc>
              <a:buFont typeface="Wingdings" panose="05000000000000000000" charset="0"/>
              <a:buChar char="n"/>
            </a:pPr>
            <a:r>
              <a:rPr lang="zh-CN" altLang="en-US" sz="1400">
                <a:solidFill>
                  <a:schemeClr val="bg1"/>
                </a:solidFill>
                <a:latin typeface="+mn-ea"/>
                <a:sym typeface="+mn-ea"/>
              </a:rPr>
              <a:t>其他模型</a:t>
            </a:r>
            <a:endParaRPr lang="zh-CN" altLang="en-US" sz="1400" b="0">
              <a:solidFill>
                <a:schemeClr val="bg1"/>
              </a:solidFill>
              <a:latin typeface="+mn-ea"/>
            </a:endParaRPr>
          </a:p>
        </p:txBody>
      </p:sp>
      <p:sp>
        <p:nvSpPr>
          <p:cNvPr id="5" name="右箭头 4"/>
          <p:cNvSpPr/>
          <p:nvPr>
            <p:custDataLst>
              <p:tags r:id="rId6"/>
            </p:custDataLst>
          </p:nvPr>
        </p:nvSpPr>
        <p:spPr>
          <a:xfrm>
            <a:off x="2115185" y="2125345"/>
            <a:ext cx="775335" cy="2228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左大括号 5"/>
          <p:cNvSpPr/>
          <p:nvPr>
            <p:custDataLst>
              <p:tags r:id="rId7"/>
            </p:custDataLst>
          </p:nvPr>
        </p:nvSpPr>
        <p:spPr>
          <a:xfrm>
            <a:off x="3014345" y="1894840"/>
            <a:ext cx="111760" cy="64452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22" name="文本框 21"/>
          <p:cNvSpPr txBox="1"/>
          <p:nvPr>
            <p:custDataLst>
              <p:tags r:id="rId8"/>
            </p:custDataLst>
          </p:nvPr>
        </p:nvSpPr>
        <p:spPr>
          <a:xfrm>
            <a:off x="3249930" y="1819910"/>
            <a:ext cx="1592580" cy="953135"/>
          </a:xfrm>
          <a:prstGeom prst="rect">
            <a:avLst/>
          </a:prstGeom>
          <a:noFill/>
        </p:spPr>
        <p:txBody>
          <a:bodyPr wrap="none" rtlCol="0" anchor="t">
            <a:spAutoFit/>
          </a:bodyPr>
          <a:p>
            <a:pPr marL="342900" indent="-342900" algn="l">
              <a:buFont typeface="+mj-ea"/>
              <a:buAutoNum type="circleNumDbPlain"/>
            </a:pPr>
            <a:r>
              <a:rPr lang="zh-CN" altLang="en-US" sz="1400">
                <a:solidFill>
                  <a:schemeClr val="bg1"/>
                </a:solidFill>
                <a:latin typeface="+mn-ea"/>
                <a:sym typeface="+mn-ea"/>
              </a:rPr>
              <a:t>前向运动学</a:t>
            </a:r>
            <a:endParaRPr lang="zh-CN" altLang="en-US" sz="1400">
              <a:solidFill>
                <a:schemeClr val="bg1"/>
              </a:solidFill>
              <a:latin typeface="+mn-ea"/>
              <a:sym typeface="+mn-ea"/>
            </a:endParaRPr>
          </a:p>
          <a:p>
            <a:pPr marL="342900" indent="-342900" algn="l">
              <a:buFont typeface="+mj-ea"/>
              <a:buAutoNum type="circleNumDbPlain"/>
            </a:pPr>
            <a:r>
              <a:rPr lang="zh-CN" altLang="en-US" sz="1400">
                <a:solidFill>
                  <a:schemeClr val="bg1"/>
                </a:solidFill>
                <a:latin typeface="+mn-ea"/>
                <a:sym typeface="+mn-ea"/>
              </a:rPr>
              <a:t>逆向运动学</a:t>
            </a:r>
            <a:endParaRPr lang="zh-CN" altLang="en-US" sz="1400">
              <a:solidFill>
                <a:schemeClr val="bg1"/>
              </a:solidFill>
              <a:latin typeface="+mn-ea"/>
              <a:sym typeface="+mn-ea"/>
            </a:endParaRPr>
          </a:p>
          <a:p>
            <a:pPr marL="342900" indent="-342900" algn="l">
              <a:buFont typeface="+mj-ea"/>
              <a:buAutoNum type="circleNumDbPlain"/>
            </a:pPr>
            <a:r>
              <a:rPr lang="zh-CN" altLang="en-US" sz="1400">
                <a:solidFill>
                  <a:srgbClr val="FFFF00"/>
                </a:solidFill>
                <a:latin typeface="+mn-ea"/>
                <a:sym typeface="+mn-ea"/>
              </a:rPr>
              <a:t>轮式里程计</a:t>
            </a:r>
            <a:endParaRPr lang="zh-CN" altLang="en-US" sz="1400">
              <a:solidFill>
                <a:schemeClr val="bg1"/>
              </a:solidFill>
              <a:latin typeface="+mn-ea"/>
              <a:sym typeface="+mn-ea"/>
            </a:endParaRPr>
          </a:p>
          <a:p>
            <a:pPr marL="342900" indent="-342900" algn="l">
              <a:buFont typeface="+mj-ea"/>
              <a:buAutoNum type="circleNumDbPlain"/>
            </a:pPr>
            <a:r>
              <a:rPr lang="zh-CN" altLang="en-US" sz="1400">
                <a:solidFill>
                  <a:schemeClr val="bg1"/>
                </a:solidFill>
                <a:latin typeface="+mn-ea"/>
                <a:sym typeface="+mn-ea"/>
              </a:rPr>
              <a:t>轨迹跟踪问题</a:t>
            </a:r>
            <a:endParaRPr lang="zh-CN" altLang="en-US" sz="1400">
              <a:solidFill>
                <a:schemeClr val="bg1"/>
              </a:solidFill>
              <a:latin typeface="+mn-ea"/>
              <a:sym typeface="+mn-ea"/>
            </a:endParaRPr>
          </a:p>
        </p:txBody>
      </p:sp>
      <p:pic>
        <p:nvPicPr>
          <p:cNvPr id="4" name="图片 3"/>
          <p:cNvPicPr>
            <a:picLocks noChangeAspect="1"/>
          </p:cNvPicPr>
          <p:nvPr/>
        </p:nvPicPr>
        <p:blipFill>
          <a:blip r:embed="rId9"/>
          <a:stretch>
            <a:fillRect/>
          </a:stretch>
        </p:blipFill>
        <p:spPr>
          <a:xfrm>
            <a:off x="1169670" y="4027805"/>
            <a:ext cx="2995930" cy="1332865"/>
          </a:xfrm>
          <a:prstGeom prst="rect">
            <a:avLst/>
          </a:prstGeom>
        </p:spPr>
      </p:pic>
      <p:pic>
        <p:nvPicPr>
          <p:cNvPr id="39" name="图片 38" descr="图片1"/>
          <p:cNvPicPr>
            <a:picLocks noChangeAspect="1"/>
          </p:cNvPicPr>
          <p:nvPr>
            <p:custDataLst>
              <p:tags r:id="rId10"/>
            </p:custDataLst>
          </p:nvPr>
        </p:nvPicPr>
        <p:blipFill>
          <a:blip r:embed="rId11"/>
          <a:stretch>
            <a:fillRect/>
          </a:stretch>
        </p:blipFill>
        <p:spPr>
          <a:xfrm>
            <a:off x="5786755" y="597535"/>
            <a:ext cx="5981700" cy="2872740"/>
          </a:xfrm>
          <a:prstGeom prst="rect">
            <a:avLst/>
          </a:prstGeom>
        </p:spPr>
      </p:pic>
      <p:graphicFrame>
        <p:nvGraphicFramePr>
          <p:cNvPr id="17" name="对象 -2147481957"/>
          <p:cNvGraphicFramePr>
            <a:graphicFrameLocks noChangeAspect="1"/>
          </p:cNvGraphicFramePr>
          <p:nvPr/>
        </p:nvGraphicFramePr>
        <p:xfrm>
          <a:off x="1819910" y="5861685"/>
          <a:ext cx="1696085" cy="340360"/>
        </p:xfrm>
        <a:graphic>
          <a:graphicData uri="http://schemas.openxmlformats.org/presentationml/2006/ole">
            <mc:AlternateContent xmlns:mc="http://schemas.openxmlformats.org/markup-compatibility/2006">
              <mc:Choice xmlns:v="urn:schemas-microsoft-com:vml" Requires="v">
                <p:oleObj spid="_x0000_s41" name="" r:id="rId12" imgW="1181100" imgH="241300" progId="Equation.KSEE3">
                  <p:embed/>
                </p:oleObj>
              </mc:Choice>
              <mc:Fallback>
                <p:oleObj name="" r:id="rId12" imgW="1181100" imgH="241300" progId="Equation.KSEE3">
                  <p:embed/>
                  <p:pic>
                    <p:nvPicPr>
                      <p:cNvPr id="0" name="图片 40"/>
                      <p:cNvPicPr/>
                      <p:nvPr/>
                    </p:nvPicPr>
                    <p:blipFill>
                      <a:blip r:embed="rId13"/>
                      <a:stretch>
                        <a:fillRect/>
                      </a:stretch>
                    </p:blipFill>
                    <p:spPr>
                      <a:xfrm>
                        <a:off x="1819910" y="5861685"/>
                        <a:ext cx="1696085" cy="340360"/>
                      </a:xfrm>
                      <a:prstGeom prst="rect">
                        <a:avLst/>
                      </a:prstGeom>
                      <a:solidFill>
                        <a:schemeClr val="bg1"/>
                      </a:solidFill>
                      <a:ln w="38100">
                        <a:noFill/>
                        <a:miter/>
                      </a:ln>
                    </p:spPr>
                  </p:pic>
                </p:oleObj>
              </mc:Fallback>
            </mc:AlternateContent>
          </a:graphicData>
        </a:graphic>
      </p:graphicFrame>
      <p:sp>
        <p:nvSpPr>
          <p:cNvPr id="47" name="文本框 46"/>
          <p:cNvSpPr txBox="1"/>
          <p:nvPr/>
        </p:nvSpPr>
        <p:spPr>
          <a:xfrm>
            <a:off x="5189220" y="4096385"/>
            <a:ext cx="4918710" cy="990600"/>
          </a:xfrm>
          <a:prstGeom prst="rect">
            <a:avLst/>
          </a:prstGeom>
          <a:noFill/>
          <a:ln w="9525">
            <a:noFill/>
          </a:ln>
        </p:spPr>
        <p:txBody>
          <a:bodyPr wrap="square">
            <a:noAutofit/>
          </a:bodyPr>
          <a:p>
            <a:pPr indent="0">
              <a:lnSpc>
                <a:spcPct val="150000"/>
              </a:lnSpc>
              <a:buFont typeface="Wingdings" panose="05000000000000000000" charset="0"/>
              <a:buNone/>
            </a:pPr>
            <a:r>
              <a:rPr lang="zh-CN" altLang="en-US" sz="1200" b="1">
                <a:solidFill>
                  <a:srgbClr val="FF0000"/>
                </a:solidFill>
                <a:latin typeface="+mn-ea"/>
              </a:rPr>
              <a:t>从表面上看四轮差速底盘的轮式里程计与两轮差速底盘的轮式里程计的解算过程完全一样。不过前提条件是轮子不能有太严重的侧向滑动；否则轮式里程计的精度将严重不准。</a:t>
            </a:r>
            <a:endParaRPr lang="zh-CN" altLang="en-US" sz="1200" b="1">
              <a:solidFill>
                <a:srgbClr val="FF0000"/>
              </a:solidFill>
              <a:latin typeface="+mn-ea"/>
            </a:endParaRPr>
          </a:p>
        </p:txBody>
      </p:sp>
      <p:sp>
        <p:nvSpPr>
          <p:cNvPr id="7" name="圆角矩形 6"/>
          <p:cNvSpPr/>
          <p:nvPr/>
        </p:nvSpPr>
        <p:spPr>
          <a:xfrm>
            <a:off x="3599180" y="4418965"/>
            <a:ext cx="490855" cy="265430"/>
          </a:xfrm>
          <a:prstGeom prst="roundRect">
            <a:avLst/>
          </a:prstGeom>
          <a:solidFill>
            <a:srgbClr val="000000">
              <a:alpha val="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8" name="直接箭头连接符 7"/>
          <p:cNvCxnSpPr>
            <a:endCxn id="7" idx="3"/>
          </p:cNvCxnSpPr>
          <p:nvPr/>
        </p:nvCxnSpPr>
        <p:spPr>
          <a:xfrm flipH="1" flipV="1">
            <a:off x="4090035" y="4551680"/>
            <a:ext cx="882650" cy="5080"/>
          </a:xfrm>
          <a:prstGeom prst="straightConnector1">
            <a:avLst/>
          </a:prstGeom>
          <a:ln w="25400">
            <a:solidFill>
              <a:srgbClr val="FF3D3D"/>
            </a:solidFill>
            <a:tailEnd type="arrow"/>
          </a:ln>
        </p:spPr>
        <p:style>
          <a:lnRef idx="1">
            <a:schemeClr val="accent1"/>
          </a:lnRef>
          <a:fillRef idx="0">
            <a:schemeClr val="accent1"/>
          </a:fillRef>
          <a:effectRef idx="0">
            <a:schemeClr val="accent1"/>
          </a:effectRef>
          <a:fontRef idx="minor">
            <a:schemeClr val="tx1"/>
          </a:fontRef>
        </p:style>
      </p:cxnSp>
      <p:sp>
        <p:nvSpPr>
          <p:cNvPr id="9" name="圆角矩形 8"/>
          <p:cNvSpPr/>
          <p:nvPr/>
        </p:nvSpPr>
        <p:spPr>
          <a:xfrm>
            <a:off x="9925685" y="2338705"/>
            <a:ext cx="862965" cy="313690"/>
          </a:xfrm>
          <a:prstGeom prst="roundRect">
            <a:avLst/>
          </a:prstGeom>
          <a:solidFill>
            <a:srgbClr val="000000">
              <a:alpha val="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4" name="任意多边形 13"/>
          <p:cNvSpPr/>
          <p:nvPr/>
        </p:nvSpPr>
        <p:spPr>
          <a:xfrm>
            <a:off x="3791585" y="2653665"/>
            <a:ext cx="6517005" cy="1517650"/>
          </a:xfrm>
          <a:custGeom>
            <a:avLst/>
            <a:gdLst>
              <a:gd name="connisteX0" fmla="*/ 6517217 w 6517217"/>
              <a:gd name="connsiteY0" fmla="*/ 0 h 1520190"/>
              <a:gd name="connisteX1" fmla="*/ 5467562 w 6517217"/>
              <a:gd name="connsiteY1" fmla="*/ 931545 h 1520190"/>
              <a:gd name="connisteX2" fmla="*/ 2250017 w 6517217"/>
              <a:gd name="connsiteY2" fmla="*/ 1098550 h 1520190"/>
              <a:gd name="connisteX3" fmla="*/ 435822 w 6517217"/>
              <a:gd name="connsiteY3" fmla="*/ 1245870 h 1520190"/>
              <a:gd name="connisteX4" fmla="*/ 43392 w 6517217"/>
              <a:gd name="connsiteY4" fmla="*/ 1520190 h 1520190"/>
              <a:gd name="connisteX5" fmla="*/ 936202 w 6517217"/>
              <a:gd name="connsiteY5" fmla="*/ 1706880 h 152019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Lst>
            <a:rect l="l" t="t" r="r" b="b"/>
            <a:pathLst>
              <a:path w="6517218" h="1520190">
                <a:moveTo>
                  <a:pt x="6517218" y="0"/>
                </a:moveTo>
                <a:cubicBezTo>
                  <a:pt x="6371803" y="182880"/>
                  <a:pt x="6321003" y="711835"/>
                  <a:pt x="5467563" y="931545"/>
                </a:cubicBezTo>
                <a:cubicBezTo>
                  <a:pt x="4614123" y="1151255"/>
                  <a:pt x="3256493" y="1035685"/>
                  <a:pt x="2250018" y="1098550"/>
                </a:cubicBezTo>
                <a:cubicBezTo>
                  <a:pt x="1243543" y="1161415"/>
                  <a:pt x="877148" y="1161415"/>
                  <a:pt x="435823" y="1245870"/>
                </a:cubicBezTo>
                <a:cubicBezTo>
                  <a:pt x="-5502" y="1330325"/>
                  <a:pt x="-56937" y="1428115"/>
                  <a:pt x="43393" y="1520190"/>
                </a:cubicBezTo>
              </a:path>
            </a:pathLst>
          </a:custGeom>
          <a:noFill/>
          <a:ln>
            <a:solidFill>
              <a:srgbClr val="FF3D3D"/>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ustDataLst>
      <p:tags r:id="rId14"/>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blinds(horizontal)">
                                      <p:cBhvr>
                                        <p:cTn id="7" dur="500"/>
                                        <p:tgtEl>
                                          <p:spTgt spid="39"/>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1"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linds(horizontal)">
                                      <p:cBhvr>
                                        <p:cTn id="12" dur="500"/>
                                        <p:tgtEl>
                                          <p:spTgt spid="9"/>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blinds(horizontal)">
                                      <p:cBhvr>
                                        <p:cTn id="15" dur="500"/>
                                        <p:tgtEl>
                                          <p:spTgt spid="14"/>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blinds(horizontal)">
                                      <p:cBhvr>
                                        <p:cTn id="20" dur="500"/>
                                        <p:tgtEl>
                                          <p:spTgt spid="4"/>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nodeType="click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blinds(horizontal)">
                                      <p:cBhvr>
                                        <p:cTn id="25" dur="500"/>
                                        <p:tgtEl>
                                          <p:spTgt spid="17"/>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grpId="0" nodeType="clickEffect">
                                  <p:stCondLst>
                                    <p:cond delay="0"/>
                                  </p:stCondLst>
                                  <p:childTnLst>
                                    <p:set>
                                      <p:cBhvr>
                                        <p:cTn id="29" dur="1" fill="hold">
                                          <p:stCondLst>
                                            <p:cond delay="0"/>
                                          </p:stCondLst>
                                        </p:cTn>
                                        <p:tgtEl>
                                          <p:spTgt spid="47"/>
                                        </p:tgtEl>
                                        <p:attrNameLst>
                                          <p:attrName>style.visibility</p:attrName>
                                        </p:attrNameLst>
                                      </p:cBhvr>
                                      <p:to>
                                        <p:strVal val="visible"/>
                                      </p:to>
                                    </p:set>
                                    <p:animEffect transition="in" filter="blinds(horizontal)">
                                      <p:cBhvr>
                                        <p:cTn id="30" dur="500"/>
                                        <p:tgtEl>
                                          <p:spTgt spid="47"/>
                                        </p:tgtEl>
                                      </p:cBhvr>
                                    </p:animEffect>
                                  </p:childTnLst>
                                </p:cTn>
                              </p:par>
                              <p:par>
                                <p:cTn id="31" presetID="3" presetClass="entr" presetSubtype="10" fill="hold" nodeType="with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blinds(horizontal)">
                                      <p:cBhvr>
                                        <p:cTn id="33" dur="500"/>
                                        <p:tgtEl>
                                          <p:spTgt spid="8"/>
                                        </p:tgtEl>
                                      </p:cBhvr>
                                    </p:animEffect>
                                  </p:childTnLst>
                                </p:cTn>
                              </p:par>
                              <p:par>
                                <p:cTn id="34" presetID="3" presetClass="entr" presetSubtype="10" fill="hold" grpId="0" nodeType="withEffect">
                                  <p:stCondLst>
                                    <p:cond delay="0"/>
                                  </p:stCondLst>
                                  <p:childTnLst>
                                    <p:set>
                                      <p:cBhvr>
                                        <p:cTn id="35" dur="1" fill="hold">
                                          <p:stCondLst>
                                            <p:cond delay="0"/>
                                          </p:stCondLst>
                                        </p:cTn>
                                        <p:tgtEl>
                                          <p:spTgt spid="7"/>
                                        </p:tgtEl>
                                        <p:attrNameLst>
                                          <p:attrName>style.visibility</p:attrName>
                                        </p:attrNameLst>
                                      </p:cBhvr>
                                      <p:to>
                                        <p:strVal val="visible"/>
                                      </p:to>
                                    </p:set>
                                    <p:animEffect transition="in" filter="blinds(horizontal)">
                                      <p:cBhvr>
                                        <p:cTn id="36" dur="500"/>
                                        <p:tgtEl>
                                          <p:spTgt spid="7"/>
                                        </p:tgtEl>
                                      </p:cBhvr>
                                    </p:animEffect>
                                  </p:childTnLst>
                                </p:cTn>
                              </p:par>
                              <p:par>
                                <p:cTn id="37" presetID="3" presetClass="entr" presetSubtype="10" fill="hold" grpId="0" nodeType="withEffect">
                                  <p:stCondLst>
                                    <p:cond delay="0"/>
                                  </p:stCondLst>
                                  <p:childTnLst>
                                    <p:set>
                                      <p:cBhvr>
                                        <p:cTn id="38" dur="1" fill="hold">
                                          <p:stCondLst>
                                            <p:cond delay="0"/>
                                          </p:stCondLst>
                                        </p:cTn>
                                        <p:tgtEl>
                                          <p:spTgt spid="9"/>
                                        </p:tgtEl>
                                        <p:attrNameLst>
                                          <p:attrName>style.visibility</p:attrName>
                                        </p:attrNameLst>
                                      </p:cBhvr>
                                      <p:to>
                                        <p:strVal val="visible"/>
                                      </p:to>
                                    </p:set>
                                    <p:animEffect transition="in" filter="blinds(horizontal)">
                                      <p:cBhvr>
                                        <p:cTn id="3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P spid="7" grpId="0" animBg="1"/>
      <p:bldP spid="9" grpId="0" bldLvl="0" animBg="1"/>
      <p:bldP spid="9" grpId="1" animBg="1"/>
      <p:bldP spid="14"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1" name="文本框 10"/>
          <p:cNvSpPr txBox="1"/>
          <p:nvPr/>
        </p:nvSpPr>
        <p:spPr>
          <a:xfrm>
            <a:off x="98425" y="99695"/>
            <a:ext cx="5629275" cy="306705"/>
          </a:xfrm>
          <a:prstGeom prst="rect">
            <a:avLst/>
          </a:prstGeom>
          <a:noFill/>
        </p:spPr>
        <p:txBody>
          <a:bodyPr wrap="square" rtlCol="0">
            <a:spAutoFit/>
          </a:bodyPr>
          <a:p>
            <a:pPr algn="ctr"/>
            <a:r>
              <a:rPr lang="zh-CN" altLang="en-US" sz="1400">
                <a:solidFill>
                  <a:srgbClr val="BEBEBE"/>
                </a:solidFill>
              </a:rPr>
              <a:t>《机器人</a:t>
            </a:r>
            <a:r>
              <a:rPr lang="en-US" altLang="zh-CN" sz="1400">
                <a:solidFill>
                  <a:srgbClr val="BEBEBE"/>
                </a:solidFill>
              </a:rPr>
              <a:t>SLAM</a:t>
            </a:r>
            <a:r>
              <a:rPr lang="zh-CN" altLang="en-US" sz="1400">
                <a:solidFill>
                  <a:srgbClr val="BEBEBE"/>
                </a:solidFill>
              </a:rPr>
              <a:t>导航：核心技术与实战》</a:t>
            </a:r>
            <a:r>
              <a:rPr lang="en-US" altLang="zh-CN" sz="1400">
                <a:solidFill>
                  <a:srgbClr val="BEBEBE"/>
                </a:solidFill>
              </a:rPr>
              <a:t>    </a:t>
            </a:r>
            <a:r>
              <a:rPr lang="zh-CN" altLang="en-US" sz="1400">
                <a:solidFill>
                  <a:srgbClr val="BEBEBE"/>
                </a:solidFill>
              </a:rPr>
              <a:t>张虎</a:t>
            </a:r>
            <a:r>
              <a:rPr lang="en-US" altLang="zh-CN" sz="1400">
                <a:solidFill>
                  <a:srgbClr val="BEBEBE"/>
                </a:solidFill>
              </a:rPr>
              <a:t> </a:t>
            </a:r>
            <a:r>
              <a:rPr lang="zh-CN" altLang="en-US" sz="1400">
                <a:solidFill>
                  <a:srgbClr val="BEBEBE"/>
                </a:solidFill>
              </a:rPr>
              <a:t>著</a:t>
            </a:r>
            <a:r>
              <a:rPr lang="en-US" altLang="zh-CN" sz="1400">
                <a:solidFill>
                  <a:srgbClr val="BEBEBE"/>
                </a:solidFill>
              </a:rPr>
              <a:t>    </a:t>
            </a:r>
            <a:r>
              <a:rPr lang="zh-CN" altLang="en-US" sz="1400">
                <a:solidFill>
                  <a:srgbClr val="BEBEBE"/>
                </a:solidFill>
              </a:rPr>
              <a:t>机械工业出版社</a:t>
            </a:r>
            <a:endParaRPr lang="zh-CN" altLang="en-US" sz="1400">
              <a:solidFill>
                <a:srgbClr val="BEBEBE"/>
              </a:solidFill>
            </a:endParaRPr>
          </a:p>
        </p:txBody>
      </p:sp>
      <p:sp>
        <p:nvSpPr>
          <p:cNvPr id="15" name="副标题 2"/>
          <p:cNvSpPr>
            <a:spLocks noGrp="1"/>
          </p:cNvSpPr>
          <p:nvPr>
            <p:custDataLst>
              <p:tags r:id="rId2"/>
            </p:custDataLst>
          </p:nvPr>
        </p:nvSpPr>
        <p:spPr>
          <a:xfrm>
            <a:off x="9103360" y="6446520"/>
            <a:ext cx="3028950" cy="344170"/>
          </a:xfrm>
          <a:prstGeom prst="rect">
            <a:avLst/>
          </a:prstGeom>
        </p:spPr>
        <p:txBody>
          <a:bodyPr vert="horz" lIns="90000" tIns="46800" rIns="90000" bIns="46800"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a:solidFill>
                  <a:schemeClr val="bg1">
                    <a:lumMod val="85000"/>
                  </a:schemeClr>
                </a:solidFill>
              </a:rPr>
              <a:t>课件下载：</a:t>
            </a:r>
            <a:r>
              <a:rPr lang="en-US" altLang="zh-CN" sz="1400">
                <a:solidFill>
                  <a:schemeClr val="bg1">
                    <a:lumMod val="85000"/>
                  </a:schemeClr>
                </a:solidFill>
              </a:rPr>
              <a:t>www.xiihoo.com</a:t>
            </a:r>
            <a:endParaRPr lang="en-US" altLang="zh-CN" sz="1400">
              <a:solidFill>
                <a:schemeClr val="bg1">
                  <a:lumMod val="85000"/>
                </a:schemeClr>
              </a:solidFill>
            </a:endParaRPr>
          </a:p>
        </p:txBody>
      </p:sp>
      <p:sp>
        <p:nvSpPr>
          <p:cNvPr id="13" name="文本框 12"/>
          <p:cNvSpPr txBox="1"/>
          <p:nvPr>
            <p:custDataLst>
              <p:tags r:id="rId3"/>
            </p:custDataLst>
          </p:nvPr>
        </p:nvSpPr>
        <p:spPr>
          <a:xfrm>
            <a:off x="213360" y="6465570"/>
            <a:ext cx="924560" cy="306705"/>
          </a:xfrm>
          <a:prstGeom prst="rect">
            <a:avLst/>
          </a:prstGeom>
          <a:noFill/>
        </p:spPr>
        <p:txBody>
          <a:bodyPr wrap="square" rtlCol="0">
            <a:spAutoFit/>
          </a:bodyPr>
          <a:p>
            <a:pPr algn="l"/>
            <a:r>
              <a:rPr lang="en-US" altLang="zh-CN" sz="1400" spc="200">
                <a:solidFill>
                  <a:schemeClr val="bg1">
                    <a:lumMod val="85000"/>
                  </a:schemeClr>
                </a:solidFill>
                <a:latin typeface="Arial" panose="020B0604020202020204" pitchFamily="34" charset="0"/>
                <a:ea typeface="微软雅黑" panose="020B0503020204020204" pitchFamily="34" charset="-122"/>
              </a:rPr>
              <a:t>27</a:t>
            </a:r>
            <a:r>
              <a:rPr lang="zh-CN" altLang="en-US" sz="1400" spc="200">
                <a:solidFill>
                  <a:schemeClr val="bg1">
                    <a:lumMod val="85000"/>
                  </a:schemeClr>
                </a:solidFill>
                <a:latin typeface="Arial" panose="020B0604020202020204" pitchFamily="34" charset="0"/>
                <a:ea typeface="微软雅黑" panose="020B0503020204020204" pitchFamily="34" charset="-122"/>
              </a:rPr>
              <a:t>/</a:t>
            </a:r>
            <a:r>
              <a:rPr lang="en-US" altLang="zh-CN" sz="1400" spc="200">
                <a:solidFill>
                  <a:schemeClr val="bg1">
                    <a:lumMod val="85000"/>
                  </a:schemeClr>
                </a:solidFill>
                <a:latin typeface="Arial" panose="020B0604020202020204" pitchFamily="34" charset="0"/>
                <a:ea typeface="微软雅黑" panose="020B0503020204020204" pitchFamily="34" charset="-122"/>
                <a:sym typeface="+mn-ea"/>
              </a:rPr>
              <a:t>56</a:t>
            </a:r>
            <a:endParaRPr lang="en-US" sz="1400" spc="200">
              <a:solidFill>
                <a:schemeClr val="bg1">
                  <a:lumMod val="85000"/>
                </a:schemeClr>
              </a:solidFill>
              <a:latin typeface="Arial" panose="020B0604020202020204" pitchFamily="34" charset="0"/>
              <a:ea typeface="微软雅黑" panose="020B0503020204020204" pitchFamily="34" charset="-122"/>
            </a:endParaRPr>
          </a:p>
        </p:txBody>
      </p:sp>
      <p:sp>
        <p:nvSpPr>
          <p:cNvPr id="2" name="标题 1"/>
          <p:cNvSpPr>
            <a:spLocks noGrp="1"/>
          </p:cNvSpPr>
          <p:nvPr>
            <p:ph type="ctrTitle"/>
            <p:custDataLst>
              <p:tags r:id="rId4"/>
            </p:custDataLst>
          </p:nvPr>
        </p:nvSpPr>
        <p:spPr>
          <a:xfrm>
            <a:off x="232410" y="597535"/>
            <a:ext cx="3545840" cy="496570"/>
          </a:xfrm>
        </p:spPr>
        <p:txBody>
          <a:bodyPr>
            <a:noAutofit/>
          </a:bodyPr>
          <a:p>
            <a:pPr algn="l"/>
            <a:r>
              <a:rPr lang="en-US" altLang="zh-CN" sz="2000">
                <a:solidFill>
                  <a:schemeClr val="accent1">
                    <a:lumMod val="60000"/>
                    <a:lumOff val="40000"/>
                  </a:schemeClr>
                </a:solidFill>
                <a:sym typeface="+mn-ea"/>
              </a:rPr>
              <a:t>6</a:t>
            </a:r>
            <a:r>
              <a:rPr lang="zh-CN" altLang="en-US" sz="2000">
                <a:solidFill>
                  <a:schemeClr val="accent1">
                    <a:lumMod val="60000"/>
                    <a:lumOff val="40000"/>
                  </a:schemeClr>
                </a:solidFill>
                <a:sym typeface="+mn-ea"/>
              </a:rPr>
              <a:t>.1 </a:t>
            </a:r>
            <a:r>
              <a:rPr lang="zh-CN" altLang="en-US" sz="2000">
                <a:solidFill>
                  <a:srgbClr val="9CC2F0"/>
                </a:solidFill>
                <a:sym typeface="+mn-ea"/>
              </a:rPr>
              <a:t>底盘运动学模型</a:t>
            </a:r>
            <a:endParaRPr lang="zh-CN" altLang="en-US" sz="2000">
              <a:solidFill>
                <a:srgbClr val="9CC2F0"/>
              </a:solidFill>
            </a:endParaRPr>
          </a:p>
        </p:txBody>
      </p:sp>
      <p:sp>
        <p:nvSpPr>
          <p:cNvPr id="28" name="文本框 27"/>
          <p:cNvSpPr txBox="1"/>
          <p:nvPr>
            <p:custDataLst>
              <p:tags r:id="rId5"/>
            </p:custDataLst>
          </p:nvPr>
        </p:nvSpPr>
        <p:spPr>
          <a:xfrm>
            <a:off x="6555740" y="99695"/>
            <a:ext cx="5419090" cy="306705"/>
          </a:xfrm>
          <a:prstGeom prst="rect">
            <a:avLst/>
          </a:prstGeom>
          <a:noFill/>
        </p:spPr>
        <p:txBody>
          <a:bodyPr wrap="square" rtlCol="0">
            <a:spAutoFit/>
          </a:bodyPr>
          <a:p>
            <a:pPr algn="r"/>
            <a:r>
              <a:rPr lang="zh-CN" altLang="en-US" sz="1400">
                <a:solidFill>
                  <a:srgbClr val="FF0000"/>
                </a:solidFill>
                <a:sym typeface="+mn-ea"/>
              </a:rPr>
              <a:t>（第</a:t>
            </a:r>
            <a:r>
              <a:rPr lang="en-US" altLang="zh-CN" sz="1400">
                <a:solidFill>
                  <a:srgbClr val="FF0000"/>
                </a:solidFill>
                <a:sym typeface="+mn-ea"/>
              </a:rPr>
              <a:t>1</a:t>
            </a:r>
            <a:r>
              <a:rPr lang="zh-CN" altLang="en-US" sz="1400">
                <a:solidFill>
                  <a:srgbClr val="FF0000"/>
                </a:solidFill>
                <a:sym typeface="+mn-ea"/>
              </a:rPr>
              <a:t>季）</a:t>
            </a:r>
            <a:r>
              <a:rPr lang="zh-CN" altLang="en-US" sz="1400">
                <a:solidFill>
                  <a:schemeClr val="bg1"/>
                </a:solidFill>
                <a:sym typeface="+mn-ea"/>
              </a:rPr>
              <a:t>第</a:t>
            </a:r>
            <a:r>
              <a:rPr lang="en-US" altLang="zh-CN" sz="1400">
                <a:solidFill>
                  <a:schemeClr val="bg1"/>
                </a:solidFill>
                <a:sym typeface="+mn-ea"/>
              </a:rPr>
              <a:t>6</a:t>
            </a:r>
            <a:r>
              <a:rPr lang="zh-CN" altLang="en-US" sz="1400">
                <a:solidFill>
                  <a:schemeClr val="bg1"/>
                </a:solidFill>
                <a:sym typeface="+mn-ea"/>
              </a:rPr>
              <a:t>章：机器人底盘</a:t>
            </a:r>
            <a:endParaRPr lang="zh-CN" altLang="en-US" sz="1400">
              <a:solidFill>
                <a:schemeClr val="bg1"/>
              </a:solidFill>
            </a:endParaRPr>
          </a:p>
        </p:txBody>
      </p:sp>
      <p:sp>
        <p:nvSpPr>
          <p:cNvPr id="3" name="文本框 2"/>
          <p:cNvSpPr txBox="1"/>
          <p:nvPr/>
        </p:nvSpPr>
        <p:spPr>
          <a:xfrm>
            <a:off x="526415" y="1486535"/>
            <a:ext cx="2526030" cy="2245360"/>
          </a:xfrm>
          <a:prstGeom prst="rect">
            <a:avLst/>
          </a:prstGeom>
          <a:noFill/>
          <a:ln w="9525">
            <a:noFill/>
          </a:ln>
        </p:spPr>
        <p:txBody>
          <a:bodyPr wrap="square">
            <a:spAutoFit/>
          </a:bodyPr>
          <a:p>
            <a:pPr marL="285750" indent="-285750">
              <a:lnSpc>
                <a:spcPct val="200000"/>
              </a:lnSpc>
              <a:buFont typeface="Wingdings" panose="05000000000000000000" charset="0"/>
              <a:buChar char="n"/>
            </a:pPr>
            <a:r>
              <a:rPr lang="zh-CN" altLang="en-US" sz="1400">
                <a:solidFill>
                  <a:schemeClr val="bg1"/>
                </a:solidFill>
                <a:latin typeface="+mn-ea"/>
                <a:sym typeface="+mn-ea"/>
              </a:rPr>
              <a:t>两轮差速模型</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zh-CN" altLang="en-US" sz="1400">
                <a:solidFill>
                  <a:srgbClr val="FFFF00"/>
                </a:solidFill>
                <a:latin typeface="+mn-ea"/>
                <a:sym typeface="+mn-ea"/>
              </a:rPr>
              <a:t>四轮差速模型</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zh-CN" altLang="en-US" sz="1400">
                <a:solidFill>
                  <a:schemeClr val="bg1"/>
                </a:solidFill>
                <a:latin typeface="+mn-ea"/>
                <a:sym typeface="+mn-ea"/>
              </a:rPr>
              <a:t>阿克曼模型</a:t>
            </a:r>
            <a:endParaRPr lang="zh-CN" altLang="en-US" sz="1400">
              <a:solidFill>
                <a:schemeClr val="bg1"/>
              </a:solidFill>
              <a:latin typeface="+mn-ea"/>
              <a:sym typeface="+mn-ea"/>
            </a:endParaRPr>
          </a:p>
          <a:p>
            <a:pPr marL="285750" indent="-285750">
              <a:lnSpc>
                <a:spcPct val="200000"/>
              </a:lnSpc>
              <a:buFont typeface="Wingdings" panose="05000000000000000000" charset="0"/>
              <a:buChar char="n"/>
            </a:pPr>
            <a:r>
              <a:rPr lang="zh-CN" altLang="en-US" sz="1400">
                <a:solidFill>
                  <a:schemeClr val="bg1"/>
                </a:solidFill>
                <a:latin typeface="+mn-ea"/>
                <a:sym typeface="+mn-ea"/>
              </a:rPr>
              <a:t>全向模型</a:t>
            </a:r>
            <a:endParaRPr lang="zh-CN" altLang="en-US" sz="1400">
              <a:solidFill>
                <a:schemeClr val="bg1"/>
              </a:solidFill>
              <a:latin typeface="+mn-ea"/>
              <a:sym typeface="+mn-ea"/>
            </a:endParaRPr>
          </a:p>
          <a:p>
            <a:pPr marL="285750" indent="-285750">
              <a:lnSpc>
                <a:spcPct val="200000"/>
              </a:lnSpc>
              <a:buFont typeface="Wingdings" panose="05000000000000000000" charset="0"/>
              <a:buChar char="n"/>
            </a:pPr>
            <a:r>
              <a:rPr lang="zh-CN" altLang="en-US" sz="1400">
                <a:solidFill>
                  <a:schemeClr val="bg1"/>
                </a:solidFill>
                <a:latin typeface="+mn-ea"/>
                <a:sym typeface="+mn-ea"/>
              </a:rPr>
              <a:t>其他模型</a:t>
            </a:r>
            <a:endParaRPr lang="zh-CN" altLang="en-US" sz="1400" b="0">
              <a:solidFill>
                <a:schemeClr val="bg1"/>
              </a:solidFill>
              <a:latin typeface="+mn-ea"/>
            </a:endParaRPr>
          </a:p>
        </p:txBody>
      </p:sp>
      <p:sp>
        <p:nvSpPr>
          <p:cNvPr id="5" name="右箭头 4"/>
          <p:cNvSpPr/>
          <p:nvPr>
            <p:custDataLst>
              <p:tags r:id="rId6"/>
            </p:custDataLst>
          </p:nvPr>
        </p:nvSpPr>
        <p:spPr>
          <a:xfrm>
            <a:off x="2115185" y="2125345"/>
            <a:ext cx="775335" cy="2228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左大括号 5"/>
          <p:cNvSpPr/>
          <p:nvPr>
            <p:custDataLst>
              <p:tags r:id="rId7"/>
            </p:custDataLst>
          </p:nvPr>
        </p:nvSpPr>
        <p:spPr>
          <a:xfrm>
            <a:off x="3014345" y="1894840"/>
            <a:ext cx="111760" cy="64452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22" name="文本框 21"/>
          <p:cNvSpPr txBox="1"/>
          <p:nvPr>
            <p:custDataLst>
              <p:tags r:id="rId8"/>
            </p:custDataLst>
          </p:nvPr>
        </p:nvSpPr>
        <p:spPr>
          <a:xfrm>
            <a:off x="3249930" y="1819910"/>
            <a:ext cx="1592580" cy="953135"/>
          </a:xfrm>
          <a:prstGeom prst="rect">
            <a:avLst/>
          </a:prstGeom>
          <a:noFill/>
        </p:spPr>
        <p:txBody>
          <a:bodyPr wrap="none" rtlCol="0" anchor="t">
            <a:spAutoFit/>
          </a:bodyPr>
          <a:p>
            <a:pPr marL="342900" indent="-342900" algn="l">
              <a:buFont typeface="+mj-ea"/>
              <a:buAutoNum type="circleNumDbPlain"/>
            </a:pPr>
            <a:r>
              <a:rPr lang="zh-CN" altLang="en-US" sz="1400">
                <a:solidFill>
                  <a:schemeClr val="bg1"/>
                </a:solidFill>
                <a:latin typeface="+mn-ea"/>
                <a:sym typeface="+mn-ea"/>
              </a:rPr>
              <a:t>前向运动学</a:t>
            </a:r>
            <a:endParaRPr lang="zh-CN" altLang="en-US" sz="1400">
              <a:solidFill>
                <a:schemeClr val="bg1"/>
              </a:solidFill>
              <a:latin typeface="+mn-ea"/>
              <a:sym typeface="+mn-ea"/>
            </a:endParaRPr>
          </a:p>
          <a:p>
            <a:pPr marL="342900" indent="-342900" algn="l">
              <a:buFont typeface="+mj-ea"/>
              <a:buAutoNum type="circleNumDbPlain"/>
            </a:pPr>
            <a:r>
              <a:rPr lang="zh-CN" altLang="en-US" sz="1400">
                <a:solidFill>
                  <a:schemeClr val="bg1"/>
                </a:solidFill>
                <a:latin typeface="+mn-ea"/>
                <a:sym typeface="+mn-ea"/>
              </a:rPr>
              <a:t>逆向运动学</a:t>
            </a:r>
            <a:endParaRPr lang="zh-CN" altLang="en-US" sz="1400">
              <a:solidFill>
                <a:schemeClr val="bg1"/>
              </a:solidFill>
              <a:latin typeface="+mn-ea"/>
              <a:sym typeface="+mn-ea"/>
            </a:endParaRPr>
          </a:p>
          <a:p>
            <a:pPr marL="342900" indent="-342900" algn="l">
              <a:buFont typeface="+mj-ea"/>
              <a:buAutoNum type="circleNumDbPlain"/>
            </a:pPr>
            <a:r>
              <a:rPr lang="zh-CN" altLang="en-US" sz="1400">
                <a:solidFill>
                  <a:schemeClr val="bg1"/>
                </a:solidFill>
                <a:latin typeface="+mn-ea"/>
                <a:sym typeface="+mn-ea"/>
              </a:rPr>
              <a:t>轮式里程计</a:t>
            </a:r>
            <a:endParaRPr lang="zh-CN" altLang="en-US" sz="1400">
              <a:solidFill>
                <a:schemeClr val="bg1"/>
              </a:solidFill>
              <a:latin typeface="+mn-ea"/>
              <a:sym typeface="+mn-ea"/>
            </a:endParaRPr>
          </a:p>
          <a:p>
            <a:pPr marL="342900" indent="-342900" algn="l">
              <a:buFont typeface="+mj-ea"/>
              <a:buAutoNum type="circleNumDbPlain"/>
            </a:pPr>
            <a:r>
              <a:rPr lang="zh-CN" altLang="en-US" sz="1400">
                <a:solidFill>
                  <a:srgbClr val="FFFF00"/>
                </a:solidFill>
                <a:latin typeface="+mn-ea"/>
                <a:sym typeface="+mn-ea"/>
              </a:rPr>
              <a:t>轨迹跟踪问题</a:t>
            </a:r>
            <a:endParaRPr lang="zh-CN" altLang="en-US" sz="1400">
              <a:solidFill>
                <a:srgbClr val="FFFF00"/>
              </a:solidFill>
              <a:latin typeface="+mn-ea"/>
              <a:sym typeface="+mn-ea"/>
            </a:endParaRPr>
          </a:p>
        </p:txBody>
      </p:sp>
      <p:grpSp>
        <p:nvGrpSpPr>
          <p:cNvPr id="19" name="组合 18"/>
          <p:cNvGrpSpPr/>
          <p:nvPr/>
        </p:nvGrpSpPr>
        <p:grpSpPr>
          <a:xfrm>
            <a:off x="3230880" y="554990"/>
            <a:ext cx="7643495" cy="5039360"/>
            <a:chOff x="5058" y="1894"/>
            <a:chExt cx="12037" cy="7936"/>
          </a:xfrm>
        </p:grpSpPr>
        <p:sp>
          <p:nvSpPr>
            <p:cNvPr id="10" name="空心弧 9"/>
            <p:cNvSpPr/>
            <p:nvPr/>
          </p:nvSpPr>
          <p:spPr>
            <a:xfrm>
              <a:off x="9159" y="1894"/>
              <a:ext cx="7937" cy="7937"/>
            </a:xfrm>
            <a:prstGeom prst="blockArc">
              <a:avLst>
                <a:gd name="adj1" fmla="val 10800000"/>
                <a:gd name="adj2" fmla="val 36734"/>
                <a:gd name="adj3" fmla="val 460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sp>
          <p:nvSpPr>
            <p:cNvPr id="12" name="空心弧 11"/>
            <p:cNvSpPr/>
            <p:nvPr>
              <p:custDataLst>
                <p:tags r:id="rId9"/>
              </p:custDataLst>
            </p:nvPr>
          </p:nvSpPr>
          <p:spPr>
            <a:xfrm>
              <a:off x="11143" y="3878"/>
              <a:ext cx="3969" cy="3969"/>
            </a:xfrm>
            <a:prstGeom prst="blockArc">
              <a:avLst>
                <a:gd name="adj1" fmla="val 10800000"/>
                <a:gd name="adj2" fmla="val 24291"/>
                <a:gd name="adj3" fmla="val 947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sp>
          <p:nvSpPr>
            <p:cNvPr id="16" name="L 形 15"/>
            <p:cNvSpPr/>
            <p:nvPr/>
          </p:nvSpPr>
          <p:spPr>
            <a:xfrm flipH="1">
              <a:off x="5058" y="5862"/>
              <a:ext cx="6465" cy="1778"/>
            </a:xfrm>
            <a:prstGeom prst="corner">
              <a:avLst>
                <a:gd name="adj1" fmla="val 17829"/>
                <a:gd name="adj2" fmla="val 2131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8" name="矩形 17"/>
            <p:cNvSpPr/>
            <p:nvPr/>
          </p:nvSpPr>
          <p:spPr>
            <a:xfrm>
              <a:off x="5058" y="5877"/>
              <a:ext cx="4464" cy="3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20" name="矩形 19"/>
          <p:cNvSpPr/>
          <p:nvPr/>
        </p:nvSpPr>
        <p:spPr>
          <a:xfrm>
            <a:off x="9935845" y="3084195"/>
            <a:ext cx="323215" cy="480695"/>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1" name="弧形 20"/>
          <p:cNvSpPr/>
          <p:nvPr/>
        </p:nvSpPr>
        <p:spPr>
          <a:xfrm rot="16200000">
            <a:off x="6580505" y="1299845"/>
            <a:ext cx="3500120" cy="3521710"/>
          </a:xfrm>
          <a:prstGeom prst="arc">
            <a:avLst>
              <a:gd name="adj1" fmla="val 16200000"/>
              <a:gd name="adj2" fmla="val 5444743"/>
            </a:avLst>
          </a:prstGeom>
          <a:ln w="28575" cmpd="sng">
            <a:solidFill>
              <a:srgbClr val="FDF731"/>
            </a:solidFill>
            <a:prstDash val="dash"/>
            <a:headEnd type="triangle" w="lg" len="lg"/>
          </a:ln>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cxnSp>
        <p:nvCxnSpPr>
          <p:cNvPr id="23" name="直接连接符 22"/>
          <p:cNvCxnSpPr>
            <a:stCxn id="10" idx="2"/>
          </p:cNvCxnSpPr>
          <p:nvPr/>
        </p:nvCxnSpPr>
        <p:spPr>
          <a:xfrm flipH="1" flipV="1">
            <a:off x="7051675" y="1839595"/>
            <a:ext cx="1303655" cy="1235710"/>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4" name="直接连接符 23"/>
          <p:cNvCxnSpPr>
            <a:stCxn id="21" idx="2"/>
            <a:endCxn id="21" idx="0"/>
          </p:cNvCxnSpPr>
          <p:nvPr/>
        </p:nvCxnSpPr>
        <p:spPr>
          <a:xfrm flipH="1" flipV="1">
            <a:off x="6569710" y="3060700"/>
            <a:ext cx="3521710" cy="22860"/>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5" name="文本框 24"/>
          <p:cNvSpPr txBox="1"/>
          <p:nvPr/>
        </p:nvSpPr>
        <p:spPr>
          <a:xfrm>
            <a:off x="7880985" y="2370455"/>
            <a:ext cx="709295" cy="368300"/>
          </a:xfrm>
          <a:prstGeom prst="rect">
            <a:avLst/>
          </a:prstGeom>
          <a:noFill/>
        </p:spPr>
        <p:txBody>
          <a:bodyPr wrap="square" rtlCol="0">
            <a:spAutoFit/>
          </a:bodyPr>
          <a:p>
            <a:r>
              <a:rPr lang="en-US" altLang="zh-CN">
                <a:solidFill>
                  <a:schemeClr val="bg1"/>
                </a:solidFill>
              </a:rPr>
              <a:t>R=3</a:t>
            </a:r>
            <a:endParaRPr lang="en-US" altLang="zh-CN">
              <a:solidFill>
                <a:schemeClr val="bg1"/>
              </a:solidFill>
            </a:endParaRPr>
          </a:p>
        </p:txBody>
      </p:sp>
      <p:sp>
        <p:nvSpPr>
          <p:cNvPr id="26" name="文本框 25"/>
          <p:cNvSpPr txBox="1"/>
          <p:nvPr/>
        </p:nvSpPr>
        <p:spPr>
          <a:xfrm>
            <a:off x="9704705" y="3703320"/>
            <a:ext cx="1022985" cy="368300"/>
          </a:xfrm>
          <a:prstGeom prst="rect">
            <a:avLst/>
          </a:prstGeom>
          <a:noFill/>
        </p:spPr>
        <p:txBody>
          <a:bodyPr wrap="square" rtlCol="0">
            <a:spAutoFit/>
          </a:bodyPr>
          <a:p>
            <a:r>
              <a:rPr lang="en-US" altLang="zh-CN" i="1">
                <a:solidFill>
                  <a:schemeClr val="bg1"/>
                </a:solidFill>
              </a:rPr>
              <a:t>v</a:t>
            </a:r>
            <a:r>
              <a:rPr lang="en-US" altLang="zh-CN">
                <a:solidFill>
                  <a:schemeClr val="bg1"/>
                </a:solidFill>
              </a:rPr>
              <a:t> = R·</a:t>
            </a:r>
            <a:r>
              <a:rPr lang="en-US" altLang="zh-CN" i="1">
                <a:solidFill>
                  <a:schemeClr val="bg1"/>
                </a:solidFill>
              </a:rPr>
              <a:t>w</a:t>
            </a:r>
            <a:endParaRPr lang="en-US" altLang="zh-CN" i="1">
              <a:solidFill>
                <a:schemeClr val="bg1"/>
              </a:solidFill>
            </a:endParaRPr>
          </a:p>
        </p:txBody>
      </p:sp>
      <p:sp>
        <p:nvSpPr>
          <p:cNvPr id="27" name="文本框 26"/>
          <p:cNvSpPr txBox="1"/>
          <p:nvPr/>
        </p:nvSpPr>
        <p:spPr>
          <a:xfrm>
            <a:off x="9704705" y="4124325"/>
            <a:ext cx="2023745" cy="922020"/>
          </a:xfrm>
          <a:prstGeom prst="rect">
            <a:avLst/>
          </a:prstGeom>
          <a:noFill/>
        </p:spPr>
        <p:txBody>
          <a:bodyPr wrap="square" rtlCol="0">
            <a:spAutoFit/>
          </a:bodyPr>
          <a:p>
            <a:r>
              <a:rPr lang="zh-CN" altLang="en-US">
                <a:solidFill>
                  <a:schemeClr val="bg1"/>
                </a:solidFill>
              </a:rPr>
              <a:t>假如令：</a:t>
            </a:r>
            <a:endParaRPr lang="zh-CN" altLang="en-US">
              <a:solidFill>
                <a:schemeClr val="bg1"/>
              </a:solidFill>
            </a:endParaRPr>
          </a:p>
          <a:p>
            <a:r>
              <a:rPr lang="en-US" altLang="zh-CN" i="1">
                <a:solidFill>
                  <a:schemeClr val="bg1"/>
                </a:solidFill>
              </a:rPr>
              <a:t>      </a:t>
            </a:r>
            <a:r>
              <a:rPr lang="zh-CN" altLang="en-US">
                <a:solidFill>
                  <a:schemeClr val="bg1"/>
                </a:solidFill>
              </a:rPr>
              <a:t>线速度</a:t>
            </a:r>
            <a:r>
              <a:rPr lang="en-US" altLang="zh-CN">
                <a:solidFill>
                  <a:schemeClr val="bg1"/>
                </a:solidFill>
              </a:rPr>
              <a:t> </a:t>
            </a:r>
            <a:r>
              <a:rPr lang="en-US" altLang="zh-CN" i="1">
                <a:solidFill>
                  <a:schemeClr val="bg1"/>
                </a:solidFill>
              </a:rPr>
              <a:t>v = </a:t>
            </a:r>
            <a:r>
              <a:rPr lang="en-US" altLang="zh-CN">
                <a:solidFill>
                  <a:schemeClr val="bg1"/>
                </a:solidFill>
              </a:rPr>
              <a:t>15</a:t>
            </a:r>
            <a:endParaRPr lang="en-US" altLang="zh-CN">
              <a:solidFill>
                <a:schemeClr val="bg1"/>
              </a:solidFill>
            </a:endParaRPr>
          </a:p>
          <a:p>
            <a:r>
              <a:rPr lang="en-US" altLang="zh-CN">
                <a:solidFill>
                  <a:schemeClr val="bg1"/>
                </a:solidFill>
              </a:rPr>
              <a:t>      </a:t>
            </a:r>
            <a:r>
              <a:rPr lang="zh-CN" altLang="en-US">
                <a:solidFill>
                  <a:schemeClr val="bg1"/>
                </a:solidFill>
              </a:rPr>
              <a:t>角速度</a:t>
            </a:r>
            <a:r>
              <a:rPr lang="en-US" altLang="zh-CN">
                <a:solidFill>
                  <a:schemeClr val="bg1"/>
                </a:solidFill>
              </a:rPr>
              <a:t> </a:t>
            </a:r>
            <a:r>
              <a:rPr lang="en-US" altLang="zh-CN" i="1">
                <a:solidFill>
                  <a:schemeClr val="bg1"/>
                </a:solidFill>
              </a:rPr>
              <a:t>w =</a:t>
            </a:r>
            <a:r>
              <a:rPr lang="en-US" altLang="zh-CN">
                <a:solidFill>
                  <a:schemeClr val="bg1"/>
                </a:solidFill>
              </a:rPr>
              <a:t>5</a:t>
            </a:r>
            <a:endParaRPr lang="en-US" altLang="zh-CN">
              <a:solidFill>
                <a:schemeClr val="bg1"/>
              </a:solidFill>
            </a:endParaRPr>
          </a:p>
        </p:txBody>
      </p:sp>
      <p:sp>
        <p:nvSpPr>
          <p:cNvPr id="29" name="任意多边形 28"/>
          <p:cNvSpPr/>
          <p:nvPr/>
        </p:nvSpPr>
        <p:spPr>
          <a:xfrm>
            <a:off x="8542655" y="1830070"/>
            <a:ext cx="1530350" cy="1255395"/>
          </a:xfrm>
          <a:custGeom>
            <a:avLst/>
            <a:gdLst>
              <a:gd name="connisteX0" fmla="*/ 1530350 w 1530350"/>
              <a:gd name="connsiteY0" fmla="*/ 1255395 h 1255395"/>
              <a:gd name="connisteX1" fmla="*/ 1343660 w 1530350"/>
              <a:gd name="connsiteY1" fmla="*/ 676275 h 1255395"/>
              <a:gd name="connisteX2" fmla="*/ 706120 w 1530350"/>
              <a:gd name="connsiteY2" fmla="*/ 78105 h 1255395"/>
              <a:gd name="connisteX3" fmla="*/ 0 w 1530350"/>
              <a:gd name="connsiteY3" fmla="*/ 0 h 1255395"/>
              <a:gd name="connisteX4" fmla="*/ 245110 w 1530350"/>
              <a:gd name="connsiteY4" fmla="*/ -127635 h 1255395"/>
            </a:gdLst>
            <a:ahLst/>
            <a:cxnLst>
              <a:cxn ang="0">
                <a:pos x="connisteX0" y="connsiteY0"/>
              </a:cxn>
              <a:cxn ang="0">
                <a:pos x="connisteX1" y="connsiteY1"/>
              </a:cxn>
              <a:cxn ang="0">
                <a:pos x="connisteX2" y="connsiteY2"/>
              </a:cxn>
              <a:cxn ang="0">
                <a:pos x="connisteX3" y="connsiteY3"/>
              </a:cxn>
              <a:cxn ang="0">
                <a:pos x="connisteX4" y="connsiteY4"/>
              </a:cxn>
            </a:cxnLst>
            <a:rect l="l" t="t" r="r" b="b"/>
            <a:pathLst>
              <a:path w="1530350" h="1255395">
                <a:moveTo>
                  <a:pt x="1530350" y="1255395"/>
                </a:moveTo>
                <a:cubicBezTo>
                  <a:pt x="1505585" y="1151255"/>
                  <a:pt x="1508760" y="911860"/>
                  <a:pt x="1343660" y="676275"/>
                </a:cubicBezTo>
                <a:cubicBezTo>
                  <a:pt x="1178560" y="440690"/>
                  <a:pt x="974725" y="213360"/>
                  <a:pt x="706120" y="78105"/>
                </a:cubicBezTo>
                <a:cubicBezTo>
                  <a:pt x="437515" y="-57150"/>
                  <a:pt x="92075" y="41275"/>
                  <a:pt x="0" y="0"/>
                </a:cubicBezTo>
              </a:path>
            </a:pathLst>
          </a:custGeom>
          <a:noFill/>
          <a:ln w="25400">
            <a:solidFill>
              <a:srgbClr val="FF0000"/>
            </a:solidFill>
            <a:headEnd type="non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0" name="文本框 29"/>
          <p:cNvSpPr txBox="1"/>
          <p:nvPr/>
        </p:nvSpPr>
        <p:spPr>
          <a:xfrm>
            <a:off x="2279650" y="4402455"/>
            <a:ext cx="6428105" cy="829945"/>
          </a:xfrm>
          <a:prstGeom prst="rect">
            <a:avLst/>
          </a:prstGeom>
          <a:noFill/>
          <a:ln w="9525">
            <a:noFill/>
          </a:ln>
        </p:spPr>
        <p:txBody>
          <a:bodyPr wrap="square">
            <a:spAutoFit/>
          </a:bodyPr>
          <a:p>
            <a:pPr indent="0">
              <a:lnSpc>
                <a:spcPct val="200000"/>
              </a:lnSpc>
              <a:buFont typeface="Wingdings" panose="05000000000000000000" charset="0"/>
              <a:buNone/>
            </a:pPr>
            <a:r>
              <a:rPr lang="zh-CN" altLang="en-US" sz="2400">
                <a:solidFill>
                  <a:srgbClr val="FFFF00"/>
                </a:solidFill>
                <a:latin typeface="+mn-ea"/>
              </a:rPr>
              <a:t>为什么</a:t>
            </a:r>
            <a:r>
              <a:rPr lang="zh-CN" altLang="en-US" sz="2400" u="sng">
                <a:solidFill>
                  <a:srgbClr val="FF0000"/>
                </a:solidFill>
                <a:latin typeface="+mn-ea"/>
              </a:rPr>
              <a:t>实际的运动轨迹</a:t>
            </a:r>
            <a:r>
              <a:rPr lang="zh-CN" altLang="en-US" sz="2400">
                <a:solidFill>
                  <a:srgbClr val="FFFF00"/>
                </a:solidFill>
                <a:latin typeface="+mn-ea"/>
              </a:rPr>
              <a:t>与</a:t>
            </a:r>
            <a:r>
              <a:rPr lang="zh-CN" altLang="en-US" sz="2400" u="sng">
                <a:solidFill>
                  <a:srgbClr val="FF0000"/>
                </a:solidFill>
                <a:latin typeface="+mn-ea"/>
              </a:rPr>
              <a:t>设想的轨迹</a:t>
            </a:r>
            <a:r>
              <a:rPr lang="zh-CN" altLang="en-US" sz="2400">
                <a:solidFill>
                  <a:srgbClr val="FFFF00"/>
                </a:solidFill>
                <a:latin typeface="+mn-ea"/>
              </a:rPr>
              <a:t>不一样？</a:t>
            </a:r>
            <a:endParaRPr lang="zh-CN" altLang="en-US" sz="2400">
              <a:solidFill>
                <a:srgbClr val="FFFF00"/>
              </a:solidFill>
              <a:latin typeface="+mn-ea"/>
            </a:endParaRPr>
          </a:p>
        </p:txBody>
      </p:sp>
      <p:sp>
        <p:nvSpPr>
          <p:cNvPr id="31" name="文本框 30"/>
          <p:cNvSpPr txBox="1"/>
          <p:nvPr/>
        </p:nvSpPr>
        <p:spPr>
          <a:xfrm>
            <a:off x="4704715" y="5383530"/>
            <a:ext cx="2782570" cy="922020"/>
          </a:xfrm>
          <a:prstGeom prst="rect">
            <a:avLst/>
          </a:prstGeom>
          <a:noFill/>
        </p:spPr>
        <p:txBody>
          <a:bodyPr wrap="square" rtlCol="0">
            <a:spAutoFit/>
          </a:bodyPr>
          <a:p>
            <a:pPr>
              <a:lnSpc>
                <a:spcPct val="150000"/>
              </a:lnSpc>
            </a:pPr>
            <a:r>
              <a:rPr lang="zh-CN" altLang="en-US">
                <a:solidFill>
                  <a:srgbClr val="FFFF00"/>
                </a:solidFill>
              </a:rPr>
              <a:t>①</a:t>
            </a:r>
            <a:r>
              <a:rPr lang="en-US" altLang="zh-CN">
                <a:solidFill>
                  <a:srgbClr val="FFFF00"/>
                </a:solidFill>
              </a:rPr>
              <a:t> </a:t>
            </a:r>
            <a:r>
              <a:rPr lang="zh-CN" altLang="en-US">
                <a:solidFill>
                  <a:srgbClr val="FFFF00"/>
                </a:solidFill>
              </a:rPr>
              <a:t>控制误差</a:t>
            </a:r>
            <a:endParaRPr lang="zh-CN" altLang="en-US">
              <a:solidFill>
                <a:srgbClr val="FFFF00"/>
              </a:solidFill>
            </a:endParaRPr>
          </a:p>
          <a:p>
            <a:pPr>
              <a:lnSpc>
                <a:spcPct val="150000"/>
              </a:lnSpc>
            </a:pPr>
            <a:r>
              <a:rPr lang="zh-CN" altLang="en-US">
                <a:solidFill>
                  <a:srgbClr val="FFFF00"/>
                </a:solidFill>
              </a:rPr>
              <a:t>②</a:t>
            </a:r>
            <a:r>
              <a:rPr lang="en-US" altLang="zh-CN">
                <a:solidFill>
                  <a:srgbClr val="FFFF00"/>
                </a:solidFill>
              </a:rPr>
              <a:t> </a:t>
            </a:r>
            <a:r>
              <a:rPr lang="zh-CN" altLang="en-US">
                <a:solidFill>
                  <a:srgbClr val="FFFF00"/>
                </a:solidFill>
              </a:rPr>
              <a:t>里程计模型误差</a:t>
            </a:r>
            <a:endParaRPr lang="zh-CN" altLang="en-US">
              <a:solidFill>
                <a:srgbClr val="FFFF00"/>
              </a:solidFill>
            </a:endParaRPr>
          </a:p>
        </p:txBody>
      </p:sp>
    </p:spTree>
    <p:custDataLst>
      <p:tags r:id="rId10"/>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blinds(horizontal)">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blinds(horizontal)">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blinds(horizontal)">
                                      <p:cBhvr>
                                        <p:cTn id="17" dur="500"/>
                                        <p:tgtEl>
                                          <p:spTgt spid="21"/>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blinds(horizontal)">
                                      <p:cBhvr>
                                        <p:cTn id="22" dur="500"/>
                                        <p:tgtEl>
                                          <p:spTgt spid="24"/>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blinds(horizontal)">
                                      <p:cBhvr>
                                        <p:cTn id="27" dur="500"/>
                                        <p:tgtEl>
                                          <p:spTgt spid="23"/>
                                        </p:tgtEl>
                                      </p:cBhvr>
                                    </p:animEffect>
                                  </p:childTnLst>
                                </p:cTn>
                              </p:par>
                              <p:par>
                                <p:cTn id="28" presetID="3" presetClass="entr" presetSubtype="10" fill="hold" grpId="0" nodeType="withEffect">
                                  <p:stCondLst>
                                    <p:cond delay="0"/>
                                  </p:stCondLst>
                                  <p:childTnLst>
                                    <p:set>
                                      <p:cBhvr>
                                        <p:cTn id="29" dur="1" fill="hold">
                                          <p:stCondLst>
                                            <p:cond delay="0"/>
                                          </p:stCondLst>
                                        </p:cTn>
                                        <p:tgtEl>
                                          <p:spTgt spid="25"/>
                                        </p:tgtEl>
                                        <p:attrNameLst>
                                          <p:attrName>style.visibility</p:attrName>
                                        </p:attrNameLst>
                                      </p:cBhvr>
                                      <p:to>
                                        <p:strVal val="visible"/>
                                      </p:to>
                                    </p:set>
                                    <p:animEffect transition="in" filter="blinds(horizontal)">
                                      <p:cBhvr>
                                        <p:cTn id="30" dur="500"/>
                                        <p:tgtEl>
                                          <p:spTgt spid="25"/>
                                        </p:tgtEl>
                                      </p:cBhvr>
                                    </p:animEffect>
                                  </p:childTnLst>
                                </p:cTn>
                              </p:par>
                            </p:childTnLst>
                          </p:cTn>
                        </p:par>
                      </p:childTnLst>
                    </p:cTn>
                  </p:par>
                  <p:par>
                    <p:cTn id="31" fill="hold">
                      <p:stCondLst>
                        <p:cond delay="indefinite"/>
                      </p:stCondLst>
                      <p:childTnLst>
                        <p:par>
                          <p:cTn id="32" fill="hold">
                            <p:stCondLst>
                              <p:cond delay="0"/>
                            </p:stCondLst>
                            <p:childTnLst>
                              <p:par>
                                <p:cTn id="33" presetID="3" presetClass="entr" presetSubtype="10" fill="hold" grpId="0" nodeType="clickEffect">
                                  <p:stCondLst>
                                    <p:cond delay="0"/>
                                  </p:stCondLst>
                                  <p:childTnLst>
                                    <p:set>
                                      <p:cBhvr>
                                        <p:cTn id="34" dur="1" fill="hold">
                                          <p:stCondLst>
                                            <p:cond delay="0"/>
                                          </p:stCondLst>
                                        </p:cTn>
                                        <p:tgtEl>
                                          <p:spTgt spid="26"/>
                                        </p:tgtEl>
                                        <p:attrNameLst>
                                          <p:attrName>style.visibility</p:attrName>
                                        </p:attrNameLst>
                                      </p:cBhvr>
                                      <p:to>
                                        <p:strVal val="visible"/>
                                      </p:to>
                                    </p:set>
                                    <p:animEffect transition="in" filter="blinds(horizontal)">
                                      <p:cBhvr>
                                        <p:cTn id="35" dur="500"/>
                                        <p:tgtEl>
                                          <p:spTgt spid="26"/>
                                        </p:tgtEl>
                                      </p:cBhvr>
                                    </p:animEffect>
                                  </p:childTnLst>
                                </p:cTn>
                              </p:par>
                            </p:childTnLst>
                          </p:cTn>
                        </p:par>
                      </p:childTnLst>
                    </p:cTn>
                  </p:par>
                  <p:par>
                    <p:cTn id="36" fill="hold">
                      <p:stCondLst>
                        <p:cond delay="indefinite"/>
                      </p:stCondLst>
                      <p:childTnLst>
                        <p:par>
                          <p:cTn id="37" fill="hold">
                            <p:stCondLst>
                              <p:cond delay="0"/>
                            </p:stCondLst>
                            <p:childTnLst>
                              <p:par>
                                <p:cTn id="38" presetID="3" presetClass="entr" presetSubtype="10" fill="hold" grpId="0" nodeType="clickEffect">
                                  <p:stCondLst>
                                    <p:cond delay="0"/>
                                  </p:stCondLst>
                                  <p:childTnLst>
                                    <p:set>
                                      <p:cBhvr>
                                        <p:cTn id="39" dur="1" fill="hold">
                                          <p:stCondLst>
                                            <p:cond delay="0"/>
                                          </p:stCondLst>
                                        </p:cTn>
                                        <p:tgtEl>
                                          <p:spTgt spid="27"/>
                                        </p:tgtEl>
                                        <p:attrNameLst>
                                          <p:attrName>style.visibility</p:attrName>
                                        </p:attrNameLst>
                                      </p:cBhvr>
                                      <p:to>
                                        <p:strVal val="visible"/>
                                      </p:to>
                                    </p:set>
                                    <p:animEffect transition="in" filter="blinds(horizontal)">
                                      <p:cBhvr>
                                        <p:cTn id="40" dur="500"/>
                                        <p:tgtEl>
                                          <p:spTgt spid="27"/>
                                        </p:tgtEl>
                                      </p:cBhvr>
                                    </p:animEffect>
                                  </p:childTnLst>
                                </p:cTn>
                              </p:par>
                            </p:childTnLst>
                          </p:cTn>
                        </p:par>
                      </p:childTnLst>
                    </p:cTn>
                  </p:par>
                  <p:par>
                    <p:cTn id="41" fill="hold">
                      <p:stCondLst>
                        <p:cond delay="indefinite"/>
                      </p:stCondLst>
                      <p:childTnLst>
                        <p:par>
                          <p:cTn id="42" fill="hold">
                            <p:stCondLst>
                              <p:cond delay="0"/>
                            </p:stCondLst>
                            <p:childTnLst>
                              <p:par>
                                <p:cTn id="43" presetID="3" presetClass="entr" presetSubtype="10" fill="hold" grpId="0" nodeType="clickEffect">
                                  <p:stCondLst>
                                    <p:cond delay="0"/>
                                  </p:stCondLst>
                                  <p:childTnLst>
                                    <p:set>
                                      <p:cBhvr>
                                        <p:cTn id="44" dur="1" fill="hold">
                                          <p:stCondLst>
                                            <p:cond delay="0"/>
                                          </p:stCondLst>
                                        </p:cTn>
                                        <p:tgtEl>
                                          <p:spTgt spid="29"/>
                                        </p:tgtEl>
                                        <p:attrNameLst>
                                          <p:attrName>style.visibility</p:attrName>
                                        </p:attrNameLst>
                                      </p:cBhvr>
                                      <p:to>
                                        <p:strVal val="visible"/>
                                      </p:to>
                                    </p:set>
                                    <p:animEffect transition="in" filter="blinds(horizontal)">
                                      <p:cBhvr>
                                        <p:cTn id="45" dur="500"/>
                                        <p:tgtEl>
                                          <p:spTgt spid="29"/>
                                        </p:tgtEl>
                                      </p:cBhvr>
                                    </p:animEffect>
                                  </p:childTnLst>
                                </p:cTn>
                              </p:par>
                            </p:childTnLst>
                          </p:cTn>
                        </p:par>
                      </p:childTnLst>
                    </p:cTn>
                  </p:par>
                  <p:par>
                    <p:cTn id="46" fill="hold">
                      <p:stCondLst>
                        <p:cond delay="indefinite"/>
                      </p:stCondLst>
                      <p:childTnLst>
                        <p:par>
                          <p:cTn id="47" fill="hold">
                            <p:stCondLst>
                              <p:cond delay="0"/>
                            </p:stCondLst>
                            <p:childTnLst>
                              <p:par>
                                <p:cTn id="48" presetID="3" presetClass="entr" presetSubtype="10" fill="hold" grpId="0" nodeType="clickEffect">
                                  <p:stCondLst>
                                    <p:cond delay="0"/>
                                  </p:stCondLst>
                                  <p:childTnLst>
                                    <p:set>
                                      <p:cBhvr>
                                        <p:cTn id="49" dur="1" fill="hold">
                                          <p:stCondLst>
                                            <p:cond delay="0"/>
                                          </p:stCondLst>
                                        </p:cTn>
                                        <p:tgtEl>
                                          <p:spTgt spid="30"/>
                                        </p:tgtEl>
                                        <p:attrNameLst>
                                          <p:attrName>style.visibility</p:attrName>
                                        </p:attrNameLst>
                                      </p:cBhvr>
                                      <p:to>
                                        <p:strVal val="visible"/>
                                      </p:to>
                                    </p:set>
                                    <p:animEffect transition="in" filter="blinds(horizontal)">
                                      <p:cBhvr>
                                        <p:cTn id="50" dur="500"/>
                                        <p:tgtEl>
                                          <p:spTgt spid="30"/>
                                        </p:tgtEl>
                                      </p:cBhvr>
                                    </p:animEffect>
                                  </p:childTnLst>
                                </p:cTn>
                              </p:par>
                            </p:childTnLst>
                          </p:cTn>
                        </p:par>
                      </p:childTnLst>
                    </p:cTn>
                  </p:par>
                  <p:par>
                    <p:cTn id="51" fill="hold">
                      <p:stCondLst>
                        <p:cond delay="indefinite"/>
                      </p:stCondLst>
                      <p:childTnLst>
                        <p:par>
                          <p:cTn id="52" fill="hold">
                            <p:stCondLst>
                              <p:cond delay="0"/>
                            </p:stCondLst>
                            <p:childTnLst>
                              <p:par>
                                <p:cTn id="53" presetID="3" presetClass="entr" presetSubtype="10" fill="hold" grpId="0" nodeType="clickEffect">
                                  <p:stCondLst>
                                    <p:cond delay="0"/>
                                  </p:stCondLst>
                                  <p:childTnLst>
                                    <p:set>
                                      <p:cBhvr>
                                        <p:cTn id="54" dur="1" fill="hold">
                                          <p:stCondLst>
                                            <p:cond delay="0"/>
                                          </p:stCondLst>
                                        </p:cTn>
                                        <p:tgtEl>
                                          <p:spTgt spid="31"/>
                                        </p:tgtEl>
                                        <p:attrNameLst>
                                          <p:attrName>style.visibility</p:attrName>
                                        </p:attrNameLst>
                                      </p:cBhvr>
                                      <p:to>
                                        <p:strVal val="visible"/>
                                      </p:to>
                                    </p:set>
                                    <p:animEffect transition="in" filter="blinds(horizontal)">
                                      <p:cBhvr>
                                        <p:cTn id="55"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5" grpId="0"/>
      <p:bldP spid="26" grpId="0"/>
      <p:bldP spid="27" grpId="0"/>
      <p:bldP spid="29" grpId="0" animBg="1"/>
      <p:bldP spid="30" grpId="0"/>
      <p:bldP spid="31" grpId="0"/>
    </p:bldLst>
  </p:timing>
</p:sld>
</file>

<file path=ppt/slides/slide29.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1" name="文本框 10"/>
          <p:cNvSpPr txBox="1"/>
          <p:nvPr/>
        </p:nvSpPr>
        <p:spPr>
          <a:xfrm>
            <a:off x="98425" y="99695"/>
            <a:ext cx="5629275" cy="306705"/>
          </a:xfrm>
          <a:prstGeom prst="rect">
            <a:avLst/>
          </a:prstGeom>
          <a:noFill/>
        </p:spPr>
        <p:txBody>
          <a:bodyPr wrap="square" rtlCol="0">
            <a:spAutoFit/>
          </a:bodyPr>
          <a:p>
            <a:pPr algn="ctr"/>
            <a:r>
              <a:rPr lang="zh-CN" altLang="en-US" sz="1400">
                <a:solidFill>
                  <a:srgbClr val="BEBEBE"/>
                </a:solidFill>
              </a:rPr>
              <a:t>《机器人</a:t>
            </a:r>
            <a:r>
              <a:rPr lang="en-US" altLang="zh-CN" sz="1400">
                <a:solidFill>
                  <a:srgbClr val="BEBEBE"/>
                </a:solidFill>
              </a:rPr>
              <a:t>SLAM</a:t>
            </a:r>
            <a:r>
              <a:rPr lang="zh-CN" altLang="en-US" sz="1400">
                <a:solidFill>
                  <a:srgbClr val="BEBEBE"/>
                </a:solidFill>
              </a:rPr>
              <a:t>导航：核心技术与实战》</a:t>
            </a:r>
            <a:r>
              <a:rPr lang="en-US" altLang="zh-CN" sz="1400">
                <a:solidFill>
                  <a:srgbClr val="BEBEBE"/>
                </a:solidFill>
              </a:rPr>
              <a:t>    </a:t>
            </a:r>
            <a:r>
              <a:rPr lang="zh-CN" altLang="en-US" sz="1400">
                <a:solidFill>
                  <a:srgbClr val="BEBEBE"/>
                </a:solidFill>
              </a:rPr>
              <a:t>张虎</a:t>
            </a:r>
            <a:r>
              <a:rPr lang="en-US" altLang="zh-CN" sz="1400">
                <a:solidFill>
                  <a:srgbClr val="BEBEBE"/>
                </a:solidFill>
              </a:rPr>
              <a:t> </a:t>
            </a:r>
            <a:r>
              <a:rPr lang="zh-CN" altLang="en-US" sz="1400">
                <a:solidFill>
                  <a:srgbClr val="BEBEBE"/>
                </a:solidFill>
              </a:rPr>
              <a:t>著</a:t>
            </a:r>
            <a:r>
              <a:rPr lang="en-US" altLang="zh-CN" sz="1400">
                <a:solidFill>
                  <a:srgbClr val="BEBEBE"/>
                </a:solidFill>
              </a:rPr>
              <a:t>    </a:t>
            </a:r>
            <a:r>
              <a:rPr lang="zh-CN" altLang="en-US" sz="1400">
                <a:solidFill>
                  <a:srgbClr val="BEBEBE"/>
                </a:solidFill>
              </a:rPr>
              <a:t>机械工业出版社</a:t>
            </a:r>
            <a:endParaRPr lang="zh-CN" altLang="en-US" sz="1400">
              <a:solidFill>
                <a:srgbClr val="BEBEBE"/>
              </a:solidFill>
            </a:endParaRPr>
          </a:p>
        </p:txBody>
      </p:sp>
      <p:sp>
        <p:nvSpPr>
          <p:cNvPr id="15" name="副标题 2"/>
          <p:cNvSpPr>
            <a:spLocks noGrp="1"/>
          </p:cNvSpPr>
          <p:nvPr>
            <p:custDataLst>
              <p:tags r:id="rId2"/>
            </p:custDataLst>
          </p:nvPr>
        </p:nvSpPr>
        <p:spPr>
          <a:xfrm>
            <a:off x="9103360" y="6446520"/>
            <a:ext cx="3028950" cy="344170"/>
          </a:xfrm>
          <a:prstGeom prst="rect">
            <a:avLst/>
          </a:prstGeom>
        </p:spPr>
        <p:txBody>
          <a:bodyPr vert="horz" lIns="90000" tIns="46800" rIns="90000" bIns="46800"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a:solidFill>
                  <a:schemeClr val="bg1">
                    <a:lumMod val="85000"/>
                  </a:schemeClr>
                </a:solidFill>
              </a:rPr>
              <a:t>课件下载：</a:t>
            </a:r>
            <a:r>
              <a:rPr lang="en-US" altLang="zh-CN" sz="1400">
                <a:solidFill>
                  <a:schemeClr val="bg1">
                    <a:lumMod val="85000"/>
                  </a:schemeClr>
                </a:solidFill>
              </a:rPr>
              <a:t>www.xiihoo.com</a:t>
            </a:r>
            <a:endParaRPr lang="en-US" altLang="zh-CN" sz="1400">
              <a:solidFill>
                <a:schemeClr val="bg1">
                  <a:lumMod val="85000"/>
                </a:schemeClr>
              </a:solidFill>
            </a:endParaRPr>
          </a:p>
        </p:txBody>
      </p:sp>
      <p:sp>
        <p:nvSpPr>
          <p:cNvPr id="13" name="文本框 12"/>
          <p:cNvSpPr txBox="1"/>
          <p:nvPr>
            <p:custDataLst>
              <p:tags r:id="rId3"/>
            </p:custDataLst>
          </p:nvPr>
        </p:nvSpPr>
        <p:spPr>
          <a:xfrm>
            <a:off x="213360" y="6465570"/>
            <a:ext cx="924560" cy="306705"/>
          </a:xfrm>
          <a:prstGeom prst="rect">
            <a:avLst/>
          </a:prstGeom>
          <a:noFill/>
        </p:spPr>
        <p:txBody>
          <a:bodyPr wrap="square" rtlCol="0">
            <a:spAutoFit/>
          </a:bodyPr>
          <a:p>
            <a:pPr algn="l"/>
            <a:r>
              <a:rPr lang="en-US" altLang="zh-CN" sz="1400" spc="200">
                <a:solidFill>
                  <a:schemeClr val="bg1">
                    <a:lumMod val="85000"/>
                  </a:schemeClr>
                </a:solidFill>
                <a:latin typeface="Arial" panose="020B0604020202020204" pitchFamily="34" charset="0"/>
                <a:ea typeface="微软雅黑" panose="020B0503020204020204" pitchFamily="34" charset="-122"/>
              </a:rPr>
              <a:t>28</a:t>
            </a:r>
            <a:r>
              <a:rPr lang="zh-CN" altLang="en-US" sz="1400" spc="200">
                <a:solidFill>
                  <a:schemeClr val="bg1">
                    <a:lumMod val="85000"/>
                  </a:schemeClr>
                </a:solidFill>
                <a:latin typeface="Arial" panose="020B0604020202020204" pitchFamily="34" charset="0"/>
                <a:ea typeface="微软雅黑" panose="020B0503020204020204" pitchFamily="34" charset="-122"/>
              </a:rPr>
              <a:t>/</a:t>
            </a:r>
            <a:r>
              <a:rPr lang="en-US" altLang="zh-CN" sz="1400" spc="200">
                <a:solidFill>
                  <a:schemeClr val="bg1">
                    <a:lumMod val="85000"/>
                  </a:schemeClr>
                </a:solidFill>
                <a:latin typeface="Arial" panose="020B0604020202020204" pitchFamily="34" charset="0"/>
                <a:ea typeface="微软雅黑" panose="020B0503020204020204" pitchFamily="34" charset="-122"/>
                <a:sym typeface="+mn-ea"/>
              </a:rPr>
              <a:t>56</a:t>
            </a:r>
            <a:endParaRPr lang="en-US" sz="1400" spc="200">
              <a:solidFill>
                <a:schemeClr val="bg1">
                  <a:lumMod val="85000"/>
                </a:schemeClr>
              </a:solidFill>
              <a:latin typeface="Arial" panose="020B0604020202020204" pitchFamily="34" charset="0"/>
              <a:ea typeface="微软雅黑" panose="020B0503020204020204" pitchFamily="34" charset="-122"/>
            </a:endParaRPr>
          </a:p>
        </p:txBody>
      </p:sp>
      <p:sp>
        <p:nvSpPr>
          <p:cNvPr id="2" name="标题 1"/>
          <p:cNvSpPr>
            <a:spLocks noGrp="1"/>
          </p:cNvSpPr>
          <p:nvPr>
            <p:ph type="ctrTitle"/>
            <p:custDataLst>
              <p:tags r:id="rId4"/>
            </p:custDataLst>
          </p:nvPr>
        </p:nvSpPr>
        <p:spPr>
          <a:xfrm>
            <a:off x="232410" y="597535"/>
            <a:ext cx="3545840" cy="496570"/>
          </a:xfrm>
        </p:spPr>
        <p:txBody>
          <a:bodyPr>
            <a:noAutofit/>
          </a:bodyPr>
          <a:p>
            <a:pPr algn="l"/>
            <a:r>
              <a:rPr lang="en-US" altLang="zh-CN" sz="2000">
                <a:solidFill>
                  <a:schemeClr val="accent1">
                    <a:lumMod val="60000"/>
                    <a:lumOff val="40000"/>
                  </a:schemeClr>
                </a:solidFill>
                <a:sym typeface="+mn-ea"/>
              </a:rPr>
              <a:t>6</a:t>
            </a:r>
            <a:r>
              <a:rPr lang="zh-CN" altLang="en-US" sz="2000">
                <a:solidFill>
                  <a:schemeClr val="accent1">
                    <a:lumMod val="60000"/>
                    <a:lumOff val="40000"/>
                  </a:schemeClr>
                </a:solidFill>
                <a:sym typeface="+mn-ea"/>
              </a:rPr>
              <a:t>.1 </a:t>
            </a:r>
            <a:r>
              <a:rPr lang="zh-CN" altLang="en-US" sz="2000">
                <a:solidFill>
                  <a:srgbClr val="9CC2F0"/>
                </a:solidFill>
                <a:sym typeface="+mn-ea"/>
              </a:rPr>
              <a:t>底盘运动学模型</a:t>
            </a:r>
            <a:endParaRPr lang="zh-CN" altLang="en-US" sz="2000">
              <a:solidFill>
                <a:srgbClr val="9CC2F0"/>
              </a:solidFill>
            </a:endParaRPr>
          </a:p>
        </p:txBody>
      </p:sp>
      <p:sp>
        <p:nvSpPr>
          <p:cNvPr id="28" name="文本框 27"/>
          <p:cNvSpPr txBox="1"/>
          <p:nvPr>
            <p:custDataLst>
              <p:tags r:id="rId5"/>
            </p:custDataLst>
          </p:nvPr>
        </p:nvSpPr>
        <p:spPr>
          <a:xfrm>
            <a:off x="6555740" y="99695"/>
            <a:ext cx="5419090" cy="306705"/>
          </a:xfrm>
          <a:prstGeom prst="rect">
            <a:avLst/>
          </a:prstGeom>
          <a:noFill/>
        </p:spPr>
        <p:txBody>
          <a:bodyPr wrap="square" rtlCol="0">
            <a:spAutoFit/>
          </a:bodyPr>
          <a:p>
            <a:pPr algn="r"/>
            <a:r>
              <a:rPr lang="zh-CN" altLang="en-US" sz="1400">
                <a:solidFill>
                  <a:srgbClr val="FF0000"/>
                </a:solidFill>
                <a:sym typeface="+mn-ea"/>
              </a:rPr>
              <a:t>（第</a:t>
            </a:r>
            <a:r>
              <a:rPr lang="en-US" altLang="zh-CN" sz="1400">
                <a:solidFill>
                  <a:srgbClr val="FF0000"/>
                </a:solidFill>
                <a:sym typeface="+mn-ea"/>
              </a:rPr>
              <a:t>1</a:t>
            </a:r>
            <a:r>
              <a:rPr lang="zh-CN" altLang="en-US" sz="1400">
                <a:solidFill>
                  <a:srgbClr val="FF0000"/>
                </a:solidFill>
                <a:sym typeface="+mn-ea"/>
              </a:rPr>
              <a:t>季）</a:t>
            </a:r>
            <a:r>
              <a:rPr lang="zh-CN" altLang="en-US" sz="1400">
                <a:solidFill>
                  <a:schemeClr val="bg1"/>
                </a:solidFill>
                <a:sym typeface="+mn-ea"/>
              </a:rPr>
              <a:t>第</a:t>
            </a:r>
            <a:r>
              <a:rPr lang="en-US" altLang="zh-CN" sz="1400">
                <a:solidFill>
                  <a:schemeClr val="bg1"/>
                </a:solidFill>
                <a:sym typeface="+mn-ea"/>
              </a:rPr>
              <a:t>6</a:t>
            </a:r>
            <a:r>
              <a:rPr lang="zh-CN" altLang="en-US" sz="1400">
                <a:solidFill>
                  <a:schemeClr val="bg1"/>
                </a:solidFill>
                <a:sym typeface="+mn-ea"/>
              </a:rPr>
              <a:t>章：机器人底盘</a:t>
            </a:r>
            <a:endParaRPr lang="zh-CN" altLang="en-US" sz="1400">
              <a:solidFill>
                <a:schemeClr val="bg1"/>
              </a:solidFill>
            </a:endParaRPr>
          </a:p>
        </p:txBody>
      </p:sp>
      <p:sp>
        <p:nvSpPr>
          <p:cNvPr id="3" name="文本框 2"/>
          <p:cNvSpPr txBox="1"/>
          <p:nvPr/>
        </p:nvSpPr>
        <p:spPr>
          <a:xfrm>
            <a:off x="526415" y="1486535"/>
            <a:ext cx="2526030" cy="2245360"/>
          </a:xfrm>
          <a:prstGeom prst="rect">
            <a:avLst/>
          </a:prstGeom>
          <a:noFill/>
          <a:ln w="9525">
            <a:noFill/>
          </a:ln>
        </p:spPr>
        <p:txBody>
          <a:bodyPr wrap="square">
            <a:spAutoFit/>
          </a:bodyPr>
          <a:p>
            <a:pPr marL="285750" indent="-285750">
              <a:lnSpc>
                <a:spcPct val="200000"/>
              </a:lnSpc>
              <a:buFont typeface="Wingdings" panose="05000000000000000000" charset="0"/>
              <a:buChar char="n"/>
            </a:pPr>
            <a:r>
              <a:rPr lang="zh-CN" altLang="en-US" sz="1400">
                <a:solidFill>
                  <a:schemeClr val="bg1"/>
                </a:solidFill>
                <a:latin typeface="+mn-ea"/>
                <a:sym typeface="+mn-ea"/>
              </a:rPr>
              <a:t>两轮差速模型</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zh-CN" altLang="en-US" sz="1400">
                <a:solidFill>
                  <a:srgbClr val="FFFF00"/>
                </a:solidFill>
                <a:latin typeface="+mn-ea"/>
                <a:sym typeface="+mn-ea"/>
              </a:rPr>
              <a:t>四轮差速模型</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zh-CN" altLang="en-US" sz="1400">
                <a:solidFill>
                  <a:schemeClr val="bg1"/>
                </a:solidFill>
                <a:latin typeface="+mn-ea"/>
                <a:sym typeface="+mn-ea"/>
              </a:rPr>
              <a:t>阿克曼模型</a:t>
            </a:r>
            <a:endParaRPr lang="zh-CN" altLang="en-US" sz="1400">
              <a:solidFill>
                <a:schemeClr val="bg1"/>
              </a:solidFill>
              <a:latin typeface="+mn-ea"/>
              <a:sym typeface="+mn-ea"/>
            </a:endParaRPr>
          </a:p>
          <a:p>
            <a:pPr marL="285750" indent="-285750">
              <a:lnSpc>
                <a:spcPct val="200000"/>
              </a:lnSpc>
              <a:buFont typeface="Wingdings" panose="05000000000000000000" charset="0"/>
              <a:buChar char="n"/>
            </a:pPr>
            <a:r>
              <a:rPr lang="zh-CN" altLang="en-US" sz="1400">
                <a:solidFill>
                  <a:schemeClr val="bg1"/>
                </a:solidFill>
                <a:latin typeface="+mn-ea"/>
                <a:sym typeface="+mn-ea"/>
              </a:rPr>
              <a:t>全向模型</a:t>
            </a:r>
            <a:endParaRPr lang="zh-CN" altLang="en-US" sz="1400">
              <a:solidFill>
                <a:schemeClr val="bg1"/>
              </a:solidFill>
              <a:latin typeface="+mn-ea"/>
              <a:sym typeface="+mn-ea"/>
            </a:endParaRPr>
          </a:p>
          <a:p>
            <a:pPr marL="285750" indent="-285750">
              <a:lnSpc>
                <a:spcPct val="200000"/>
              </a:lnSpc>
              <a:buFont typeface="Wingdings" panose="05000000000000000000" charset="0"/>
              <a:buChar char="n"/>
            </a:pPr>
            <a:r>
              <a:rPr lang="zh-CN" altLang="en-US" sz="1400">
                <a:solidFill>
                  <a:schemeClr val="bg1"/>
                </a:solidFill>
                <a:latin typeface="+mn-ea"/>
                <a:sym typeface="+mn-ea"/>
              </a:rPr>
              <a:t>其他模型</a:t>
            </a:r>
            <a:endParaRPr lang="zh-CN" altLang="en-US" sz="1400" b="0">
              <a:solidFill>
                <a:schemeClr val="bg1"/>
              </a:solidFill>
              <a:latin typeface="+mn-ea"/>
            </a:endParaRPr>
          </a:p>
        </p:txBody>
      </p:sp>
      <p:sp>
        <p:nvSpPr>
          <p:cNvPr id="5" name="右箭头 4"/>
          <p:cNvSpPr/>
          <p:nvPr>
            <p:custDataLst>
              <p:tags r:id="rId6"/>
            </p:custDataLst>
          </p:nvPr>
        </p:nvSpPr>
        <p:spPr>
          <a:xfrm>
            <a:off x="2115185" y="2125345"/>
            <a:ext cx="775335" cy="2228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左大括号 5"/>
          <p:cNvSpPr/>
          <p:nvPr>
            <p:custDataLst>
              <p:tags r:id="rId7"/>
            </p:custDataLst>
          </p:nvPr>
        </p:nvSpPr>
        <p:spPr>
          <a:xfrm>
            <a:off x="3014345" y="1894840"/>
            <a:ext cx="111760" cy="64452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22" name="文本框 21"/>
          <p:cNvSpPr txBox="1"/>
          <p:nvPr>
            <p:custDataLst>
              <p:tags r:id="rId8"/>
            </p:custDataLst>
          </p:nvPr>
        </p:nvSpPr>
        <p:spPr>
          <a:xfrm>
            <a:off x="3249930" y="1819910"/>
            <a:ext cx="1592580" cy="953135"/>
          </a:xfrm>
          <a:prstGeom prst="rect">
            <a:avLst/>
          </a:prstGeom>
          <a:noFill/>
        </p:spPr>
        <p:txBody>
          <a:bodyPr wrap="none" rtlCol="0" anchor="t">
            <a:spAutoFit/>
          </a:bodyPr>
          <a:p>
            <a:pPr marL="342900" indent="-342900" algn="l">
              <a:buFont typeface="+mj-ea"/>
              <a:buAutoNum type="circleNumDbPlain"/>
            </a:pPr>
            <a:r>
              <a:rPr lang="zh-CN" altLang="en-US" sz="1400">
                <a:solidFill>
                  <a:schemeClr val="bg1"/>
                </a:solidFill>
                <a:latin typeface="+mn-ea"/>
                <a:sym typeface="+mn-ea"/>
              </a:rPr>
              <a:t>前向运动学</a:t>
            </a:r>
            <a:endParaRPr lang="zh-CN" altLang="en-US" sz="1400">
              <a:solidFill>
                <a:schemeClr val="bg1"/>
              </a:solidFill>
              <a:latin typeface="+mn-ea"/>
              <a:sym typeface="+mn-ea"/>
            </a:endParaRPr>
          </a:p>
          <a:p>
            <a:pPr marL="342900" indent="-342900" algn="l">
              <a:buFont typeface="+mj-ea"/>
              <a:buAutoNum type="circleNumDbPlain"/>
            </a:pPr>
            <a:r>
              <a:rPr lang="zh-CN" altLang="en-US" sz="1400">
                <a:solidFill>
                  <a:schemeClr val="bg1"/>
                </a:solidFill>
                <a:latin typeface="+mn-ea"/>
                <a:sym typeface="+mn-ea"/>
              </a:rPr>
              <a:t>逆向运动学</a:t>
            </a:r>
            <a:endParaRPr lang="zh-CN" altLang="en-US" sz="1400">
              <a:solidFill>
                <a:schemeClr val="bg1"/>
              </a:solidFill>
              <a:latin typeface="+mn-ea"/>
              <a:sym typeface="+mn-ea"/>
            </a:endParaRPr>
          </a:p>
          <a:p>
            <a:pPr marL="342900" indent="-342900" algn="l">
              <a:buFont typeface="+mj-ea"/>
              <a:buAutoNum type="circleNumDbPlain"/>
            </a:pPr>
            <a:r>
              <a:rPr lang="zh-CN" altLang="en-US" sz="1400">
                <a:solidFill>
                  <a:schemeClr val="bg1"/>
                </a:solidFill>
                <a:latin typeface="+mn-ea"/>
                <a:sym typeface="+mn-ea"/>
              </a:rPr>
              <a:t>轮式里程计</a:t>
            </a:r>
            <a:endParaRPr lang="zh-CN" altLang="en-US" sz="1400">
              <a:solidFill>
                <a:schemeClr val="bg1"/>
              </a:solidFill>
              <a:latin typeface="+mn-ea"/>
              <a:sym typeface="+mn-ea"/>
            </a:endParaRPr>
          </a:p>
          <a:p>
            <a:pPr marL="342900" indent="-342900" algn="l">
              <a:buFont typeface="+mj-ea"/>
              <a:buAutoNum type="circleNumDbPlain"/>
            </a:pPr>
            <a:r>
              <a:rPr lang="zh-CN" altLang="en-US" sz="1400">
                <a:solidFill>
                  <a:srgbClr val="FFFF00"/>
                </a:solidFill>
                <a:latin typeface="+mn-ea"/>
                <a:sym typeface="+mn-ea"/>
              </a:rPr>
              <a:t>轨迹跟踪问题</a:t>
            </a:r>
            <a:endParaRPr lang="zh-CN" altLang="en-US" sz="1400">
              <a:solidFill>
                <a:srgbClr val="FFFF00"/>
              </a:solidFill>
              <a:latin typeface="+mn-ea"/>
              <a:sym typeface="+mn-ea"/>
            </a:endParaRPr>
          </a:p>
        </p:txBody>
      </p:sp>
      <p:sp>
        <p:nvSpPr>
          <p:cNvPr id="31" name="文本框 30"/>
          <p:cNvSpPr txBox="1"/>
          <p:nvPr/>
        </p:nvSpPr>
        <p:spPr>
          <a:xfrm>
            <a:off x="5946775" y="2183130"/>
            <a:ext cx="2782570" cy="737235"/>
          </a:xfrm>
          <a:prstGeom prst="rect">
            <a:avLst/>
          </a:prstGeom>
          <a:noFill/>
        </p:spPr>
        <p:txBody>
          <a:bodyPr wrap="square" rtlCol="0">
            <a:spAutoFit/>
          </a:bodyPr>
          <a:p>
            <a:pPr>
              <a:lnSpc>
                <a:spcPct val="150000"/>
              </a:lnSpc>
            </a:pPr>
            <a:r>
              <a:rPr lang="zh-CN" altLang="en-US" sz="1400">
                <a:solidFill>
                  <a:srgbClr val="FFFF00"/>
                </a:solidFill>
              </a:rPr>
              <a:t>①</a:t>
            </a:r>
            <a:r>
              <a:rPr lang="en-US" altLang="zh-CN" sz="1400">
                <a:solidFill>
                  <a:srgbClr val="FFFF00"/>
                </a:solidFill>
              </a:rPr>
              <a:t> </a:t>
            </a:r>
            <a:r>
              <a:rPr lang="zh-CN" altLang="en-US" sz="1400">
                <a:solidFill>
                  <a:srgbClr val="FFFF00"/>
                </a:solidFill>
              </a:rPr>
              <a:t>控制误差</a:t>
            </a:r>
            <a:endParaRPr lang="zh-CN" altLang="en-US" sz="1400">
              <a:solidFill>
                <a:srgbClr val="FFFF00"/>
              </a:solidFill>
            </a:endParaRPr>
          </a:p>
          <a:p>
            <a:pPr>
              <a:lnSpc>
                <a:spcPct val="150000"/>
              </a:lnSpc>
            </a:pPr>
            <a:r>
              <a:rPr lang="zh-CN" altLang="en-US" sz="1400">
                <a:solidFill>
                  <a:schemeClr val="bg1"/>
                </a:solidFill>
              </a:rPr>
              <a:t>②</a:t>
            </a:r>
            <a:r>
              <a:rPr lang="en-US" altLang="zh-CN" sz="1400">
                <a:solidFill>
                  <a:schemeClr val="bg1"/>
                </a:solidFill>
              </a:rPr>
              <a:t> </a:t>
            </a:r>
            <a:r>
              <a:rPr lang="zh-CN" altLang="en-US" sz="1400">
                <a:solidFill>
                  <a:schemeClr val="bg1"/>
                </a:solidFill>
              </a:rPr>
              <a:t>里程计模型误差</a:t>
            </a:r>
            <a:endParaRPr lang="zh-CN" altLang="en-US" sz="1400">
              <a:solidFill>
                <a:schemeClr val="bg1"/>
              </a:solidFill>
            </a:endParaRPr>
          </a:p>
        </p:txBody>
      </p:sp>
      <p:sp>
        <p:nvSpPr>
          <p:cNvPr id="7" name="右箭头 6"/>
          <p:cNvSpPr/>
          <p:nvPr>
            <p:custDataLst>
              <p:tags r:id="rId9"/>
            </p:custDataLst>
          </p:nvPr>
        </p:nvSpPr>
        <p:spPr>
          <a:xfrm>
            <a:off x="4871085" y="2503805"/>
            <a:ext cx="775335" cy="2228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左大括号 7"/>
          <p:cNvSpPr/>
          <p:nvPr>
            <p:custDataLst>
              <p:tags r:id="rId10"/>
            </p:custDataLst>
          </p:nvPr>
        </p:nvSpPr>
        <p:spPr>
          <a:xfrm>
            <a:off x="5768975" y="2286635"/>
            <a:ext cx="111760" cy="64452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pic>
        <p:nvPicPr>
          <p:cNvPr id="9" name="图片 8"/>
          <p:cNvPicPr>
            <a:picLocks noChangeAspect="1"/>
          </p:cNvPicPr>
          <p:nvPr/>
        </p:nvPicPr>
        <p:blipFill>
          <a:blip r:embed="rId11"/>
          <a:stretch>
            <a:fillRect/>
          </a:stretch>
        </p:blipFill>
        <p:spPr>
          <a:xfrm>
            <a:off x="2515870" y="3194050"/>
            <a:ext cx="1739265" cy="1803400"/>
          </a:xfrm>
          <a:prstGeom prst="rect">
            <a:avLst/>
          </a:prstGeom>
        </p:spPr>
      </p:pic>
      <p:sp>
        <p:nvSpPr>
          <p:cNvPr id="14" name="椭圆 13"/>
          <p:cNvSpPr/>
          <p:nvPr/>
        </p:nvSpPr>
        <p:spPr>
          <a:xfrm>
            <a:off x="2991485" y="3811270"/>
            <a:ext cx="234950" cy="234950"/>
          </a:xfrm>
          <a:prstGeom prst="ellipse">
            <a:avLst/>
          </a:prstGeom>
          <a:noFill/>
          <a:ln w="381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17" name="直接箭头连接符 16"/>
          <p:cNvCxnSpPr>
            <a:endCxn id="14" idx="2"/>
          </p:cNvCxnSpPr>
          <p:nvPr/>
        </p:nvCxnSpPr>
        <p:spPr>
          <a:xfrm flipV="1">
            <a:off x="1745615" y="3928745"/>
            <a:ext cx="1245870" cy="29464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2" name="文本框 31"/>
          <p:cNvSpPr txBox="1"/>
          <p:nvPr/>
        </p:nvSpPr>
        <p:spPr>
          <a:xfrm>
            <a:off x="600075" y="3880485"/>
            <a:ext cx="1066800" cy="414020"/>
          </a:xfrm>
          <a:prstGeom prst="rect">
            <a:avLst/>
          </a:prstGeom>
          <a:noFill/>
        </p:spPr>
        <p:txBody>
          <a:bodyPr wrap="square" rtlCol="0">
            <a:spAutoFit/>
          </a:bodyPr>
          <a:p>
            <a:pPr>
              <a:lnSpc>
                <a:spcPct val="150000"/>
              </a:lnSpc>
            </a:pPr>
            <a:r>
              <a:rPr lang="zh-CN" altLang="en-US" sz="1400">
                <a:solidFill>
                  <a:schemeClr val="bg1"/>
                </a:solidFill>
              </a:rPr>
              <a:t>给油门</a:t>
            </a:r>
            <a:r>
              <a:rPr lang="en-US" altLang="zh-CN" sz="1400">
                <a:solidFill>
                  <a:schemeClr val="bg1"/>
                </a:solidFill>
              </a:rPr>
              <a:t>=10</a:t>
            </a:r>
            <a:endParaRPr lang="en-US" altLang="zh-CN" sz="1400">
              <a:solidFill>
                <a:schemeClr val="bg1"/>
              </a:solidFill>
            </a:endParaRPr>
          </a:p>
        </p:txBody>
      </p:sp>
      <p:cxnSp>
        <p:nvCxnSpPr>
          <p:cNvPr id="33" name="直接箭头连接符 32"/>
          <p:cNvCxnSpPr/>
          <p:nvPr/>
        </p:nvCxnSpPr>
        <p:spPr>
          <a:xfrm flipV="1">
            <a:off x="1644650" y="4879975"/>
            <a:ext cx="1245870" cy="29464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4" name="文本框 33"/>
          <p:cNvSpPr txBox="1"/>
          <p:nvPr/>
        </p:nvSpPr>
        <p:spPr>
          <a:xfrm>
            <a:off x="377825" y="5140325"/>
            <a:ext cx="1367155" cy="414020"/>
          </a:xfrm>
          <a:prstGeom prst="rect">
            <a:avLst/>
          </a:prstGeom>
          <a:noFill/>
        </p:spPr>
        <p:txBody>
          <a:bodyPr wrap="square" rtlCol="0">
            <a:spAutoFit/>
          </a:bodyPr>
          <a:p>
            <a:pPr>
              <a:lnSpc>
                <a:spcPct val="150000"/>
              </a:lnSpc>
            </a:pPr>
            <a:r>
              <a:rPr lang="zh-CN" altLang="en-US" sz="1400">
                <a:solidFill>
                  <a:schemeClr val="bg1"/>
                </a:solidFill>
              </a:rPr>
              <a:t>实际速度</a:t>
            </a:r>
            <a:r>
              <a:rPr lang="en-US" altLang="zh-CN" sz="1400">
                <a:solidFill>
                  <a:schemeClr val="bg1"/>
                </a:solidFill>
              </a:rPr>
              <a:t>=25</a:t>
            </a:r>
            <a:endParaRPr lang="en-US" altLang="zh-CN" sz="1400">
              <a:solidFill>
                <a:schemeClr val="bg1"/>
              </a:solidFill>
            </a:endParaRPr>
          </a:p>
        </p:txBody>
      </p:sp>
      <p:sp>
        <p:nvSpPr>
          <p:cNvPr id="35" name="文本框 34"/>
          <p:cNvSpPr txBox="1"/>
          <p:nvPr/>
        </p:nvSpPr>
        <p:spPr>
          <a:xfrm>
            <a:off x="2842895" y="5026025"/>
            <a:ext cx="1252855" cy="414020"/>
          </a:xfrm>
          <a:prstGeom prst="rect">
            <a:avLst/>
          </a:prstGeom>
          <a:noFill/>
        </p:spPr>
        <p:txBody>
          <a:bodyPr wrap="square" rtlCol="0">
            <a:spAutoFit/>
          </a:bodyPr>
          <a:p>
            <a:pPr>
              <a:lnSpc>
                <a:spcPct val="150000"/>
              </a:lnSpc>
            </a:pPr>
            <a:r>
              <a:rPr lang="zh-CN" altLang="en-US" sz="1400">
                <a:solidFill>
                  <a:srgbClr val="FF0000"/>
                </a:solidFill>
              </a:rPr>
              <a:t>目标速度</a:t>
            </a:r>
            <a:r>
              <a:rPr lang="en-US" altLang="zh-CN" sz="1400">
                <a:solidFill>
                  <a:srgbClr val="FF0000"/>
                </a:solidFill>
              </a:rPr>
              <a:t>=30</a:t>
            </a:r>
            <a:endParaRPr lang="en-US" altLang="zh-CN" sz="1400">
              <a:solidFill>
                <a:srgbClr val="FF0000"/>
              </a:solidFill>
            </a:endParaRPr>
          </a:p>
        </p:txBody>
      </p:sp>
      <p:sp>
        <p:nvSpPr>
          <p:cNvPr id="36" name="文本框 35"/>
          <p:cNvSpPr txBox="1"/>
          <p:nvPr/>
        </p:nvSpPr>
        <p:spPr>
          <a:xfrm>
            <a:off x="600075" y="4126865"/>
            <a:ext cx="1066800" cy="414020"/>
          </a:xfrm>
          <a:prstGeom prst="rect">
            <a:avLst/>
          </a:prstGeom>
          <a:noFill/>
        </p:spPr>
        <p:txBody>
          <a:bodyPr wrap="square" rtlCol="0">
            <a:spAutoFit/>
          </a:bodyPr>
          <a:p>
            <a:pPr>
              <a:lnSpc>
                <a:spcPct val="150000"/>
              </a:lnSpc>
            </a:pPr>
            <a:r>
              <a:rPr lang="zh-CN" altLang="en-US" sz="1400">
                <a:solidFill>
                  <a:schemeClr val="bg1"/>
                </a:solidFill>
              </a:rPr>
              <a:t>给油门</a:t>
            </a:r>
            <a:r>
              <a:rPr lang="en-US" altLang="zh-CN" sz="1400">
                <a:solidFill>
                  <a:schemeClr val="bg1"/>
                </a:solidFill>
              </a:rPr>
              <a:t>=13</a:t>
            </a:r>
            <a:endParaRPr lang="en-US" altLang="zh-CN" sz="1400">
              <a:solidFill>
                <a:schemeClr val="bg1"/>
              </a:solidFill>
            </a:endParaRPr>
          </a:p>
        </p:txBody>
      </p:sp>
      <p:sp>
        <p:nvSpPr>
          <p:cNvPr id="38" name="文本框 37"/>
          <p:cNvSpPr txBox="1"/>
          <p:nvPr/>
        </p:nvSpPr>
        <p:spPr>
          <a:xfrm>
            <a:off x="600075" y="4400550"/>
            <a:ext cx="1066800" cy="414020"/>
          </a:xfrm>
          <a:prstGeom prst="rect">
            <a:avLst/>
          </a:prstGeom>
          <a:noFill/>
        </p:spPr>
        <p:txBody>
          <a:bodyPr wrap="square" rtlCol="0">
            <a:spAutoFit/>
          </a:bodyPr>
          <a:p>
            <a:pPr>
              <a:lnSpc>
                <a:spcPct val="150000"/>
              </a:lnSpc>
            </a:pPr>
            <a:r>
              <a:rPr lang="zh-CN" altLang="en-US" sz="1400">
                <a:solidFill>
                  <a:schemeClr val="bg1"/>
                </a:solidFill>
              </a:rPr>
              <a:t>给油门</a:t>
            </a:r>
            <a:r>
              <a:rPr lang="en-US" altLang="zh-CN" sz="1400">
                <a:solidFill>
                  <a:schemeClr val="bg1"/>
                </a:solidFill>
              </a:rPr>
              <a:t>=12</a:t>
            </a:r>
            <a:endParaRPr lang="en-US" altLang="zh-CN" sz="1400">
              <a:solidFill>
                <a:schemeClr val="bg1"/>
              </a:solidFill>
            </a:endParaRPr>
          </a:p>
        </p:txBody>
      </p:sp>
      <p:sp>
        <p:nvSpPr>
          <p:cNvPr id="39" name="文本框 38"/>
          <p:cNvSpPr txBox="1"/>
          <p:nvPr/>
        </p:nvSpPr>
        <p:spPr>
          <a:xfrm>
            <a:off x="378460" y="5382895"/>
            <a:ext cx="1367155" cy="414020"/>
          </a:xfrm>
          <a:prstGeom prst="rect">
            <a:avLst/>
          </a:prstGeom>
          <a:noFill/>
        </p:spPr>
        <p:txBody>
          <a:bodyPr wrap="square" rtlCol="0">
            <a:spAutoFit/>
          </a:bodyPr>
          <a:p>
            <a:pPr>
              <a:lnSpc>
                <a:spcPct val="150000"/>
              </a:lnSpc>
            </a:pPr>
            <a:r>
              <a:rPr lang="zh-CN" altLang="en-US" sz="1400">
                <a:solidFill>
                  <a:schemeClr val="bg1"/>
                </a:solidFill>
              </a:rPr>
              <a:t>实际速度</a:t>
            </a:r>
            <a:r>
              <a:rPr lang="en-US" altLang="zh-CN" sz="1400">
                <a:solidFill>
                  <a:schemeClr val="bg1"/>
                </a:solidFill>
              </a:rPr>
              <a:t>=32</a:t>
            </a:r>
            <a:endParaRPr lang="en-US" altLang="zh-CN" sz="1400">
              <a:solidFill>
                <a:schemeClr val="bg1"/>
              </a:solidFill>
            </a:endParaRPr>
          </a:p>
        </p:txBody>
      </p:sp>
      <p:sp>
        <p:nvSpPr>
          <p:cNvPr id="40" name="文本框 39"/>
          <p:cNvSpPr txBox="1"/>
          <p:nvPr/>
        </p:nvSpPr>
        <p:spPr>
          <a:xfrm>
            <a:off x="378460" y="5632450"/>
            <a:ext cx="1367155" cy="414020"/>
          </a:xfrm>
          <a:prstGeom prst="rect">
            <a:avLst/>
          </a:prstGeom>
          <a:noFill/>
        </p:spPr>
        <p:txBody>
          <a:bodyPr wrap="square" rtlCol="0">
            <a:spAutoFit/>
          </a:bodyPr>
          <a:p>
            <a:pPr>
              <a:lnSpc>
                <a:spcPct val="150000"/>
              </a:lnSpc>
            </a:pPr>
            <a:r>
              <a:rPr lang="zh-CN" altLang="en-US" sz="1400">
                <a:solidFill>
                  <a:schemeClr val="bg1"/>
                </a:solidFill>
              </a:rPr>
              <a:t>实际速度</a:t>
            </a:r>
            <a:r>
              <a:rPr lang="en-US" altLang="zh-CN" sz="1400">
                <a:solidFill>
                  <a:schemeClr val="bg1"/>
                </a:solidFill>
              </a:rPr>
              <a:t>=29</a:t>
            </a:r>
            <a:endParaRPr lang="en-US" altLang="zh-CN" sz="1400">
              <a:solidFill>
                <a:schemeClr val="bg1"/>
              </a:solidFill>
            </a:endParaRPr>
          </a:p>
        </p:txBody>
      </p:sp>
      <p:sp>
        <p:nvSpPr>
          <p:cNvPr id="41" name="文本框 40"/>
          <p:cNvSpPr txBox="1"/>
          <p:nvPr/>
        </p:nvSpPr>
        <p:spPr>
          <a:xfrm>
            <a:off x="592455" y="4629150"/>
            <a:ext cx="1066800" cy="414020"/>
          </a:xfrm>
          <a:prstGeom prst="rect">
            <a:avLst/>
          </a:prstGeom>
          <a:noFill/>
        </p:spPr>
        <p:txBody>
          <a:bodyPr wrap="square" rtlCol="0">
            <a:spAutoFit/>
          </a:bodyPr>
          <a:p>
            <a:pPr>
              <a:lnSpc>
                <a:spcPct val="150000"/>
              </a:lnSpc>
            </a:pPr>
            <a:r>
              <a:rPr lang="en-US" altLang="zh-CN" sz="1400">
                <a:solidFill>
                  <a:schemeClr val="bg1"/>
                </a:solidFill>
              </a:rPr>
              <a:t>...</a:t>
            </a:r>
            <a:endParaRPr lang="en-US" altLang="zh-CN" sz="1400">
              <a:solidFill>
                <a:schemeClr val="bg1"/>
              </a:solidFill>
            </a:endParaRPr>
          </a:p>
        </p:txBody>
      </p:sp>
      <p:sp>
        <p:nvSpPr>
          <p:cNvPr id="42" name="文本框 41"/>
          <p:cNvSpPr txBox="1"/>
          <p:nvPr/>
        </p:nvSpPr>
        <p:spPr>
          <a:xfrm>
            <a:off x="386080" y="5889625"/>
            <a:ext cx="1066800" cy="414020"/>
          </a:xfrm>
          <a:prstGeom prst="rect">
            <a:avLst/>
          </a:prstGeom>
          <a:noFill/>
        </p:spPr>
        <p:txBody>
          <a:bodyPr wrap="square" rtlCol="0">
            <a:spAutoFit/>
          </a:bodyPr>
          <a:p>
            <a:pPr>
              <a:lnSpc>
                <a:spcPct val="150000"/>
              </a:lnSpc>
            </a:pPr>
            <a:r>
              <a:rPr lang="en-US" altLang="zh-CN" sz="1400">
                <a:solidFill>
                  <a:schemeClr val="bg1"/>
                </a:solidFill>
              </a:rPr>
              <a:t>...</a:t>
            </a:r>
            <a:endParaRPr lang="en-US" altLang="zh-CN" sz="1400">
              <a:solidFill>
                <a:schemeClr val="bg1"/>
              </a:solidFill>
            </a:endParaRPr>
          </a:p>
        </p:txBody>
      </p:sp>
      <p:pic>
        <p:nvPicPr>
          <p:cNvPr id="43" name="图片 42"/>
          <p:cNvPicPr>
            <a:picLocks noChangeAspect="1"/>
          </p:cNvPicPr>
          <p:nvPr/>
        </p:nvPicPr>
        <p:blipFill>
          <a:blip r:embed="rId12"/>
          <a:stretch>
            <a:fillRect/>
          </a:stretch>
        </p:blipFill>
        <p:spPr>
          <a:xfrm>
            <a:off x="6555740" y="3512185"/>
            <a:ext cx="1419225" cy="1028700"/>
          </a:xfrm>
          <a:prstGeom prst="rect">
            <a:avLst/>
          </a:prstGeom>
        </p:spPr>
      </p:pic>
      <p:cxnSp>
        <p:nvCxnSpPr>
          <p:cNvPr id="44" name="直接箭头连接符 43"/>
          <p:cNvCxnSpPr>
            <a:stCxn id="46" idx="3"/>
          </p:cNvCxnSpPr>
          <p:nvPr/>
        </p:nvCxnSpPr>
        <p:spPr>
          <a:xfrm>
            <a:off x="6008370" y="3663315"/>
            <a:ext cx="974725" cy="648335"/>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45" name="文本框 44"/>
          <p:cNvSpPr txBox="1"/>
          <p:nvPr/>
        </p:nvSpPr>
        <p:spPr>
          <a:xfrm>
            <a:off x="6600825" y="4583430"/>
            <a:ext cx="1860550" cy="737235"/>
          </a:xfrm>
          <a:prstGeom prst="rect">
            <a:avLst/>
          </a:prstGeom>
          <a:noFill/>
        </p:spPr>
        <p:txBody>
          <a:bodyPr wrap="square" rtlCol="0">
            <a:spAutoFit/>
          </a:bodyPr>
          <a:p>
            <a:pPr>
              <a:lnSpc>
                <a:spcPct val="150000"/>
              </a:lnSpc>
            </a:pPr>
            <a:r>
              <a:rPr lang="zh-CN" altLang="en-US" sz="1400">
                <a:solidFill>
                  <a:srgbClr val="FF0000"/>
                </a:solidFill>
              </a:rPr>
              <a:t>目标线速度</a:t>
            </a:r>
            <a:r>
              <a:rPr lang="en-US" altLang="zh-CN" sz="1400">
                <a:solidFill>
                  <a:srgbClr val="FF0000"/>
                </a:solidFill>
              </a:rPr>
              <a:t> </a:t>
            </a:r>
            <a:r>
              <a:rPr lang="en-US" altLang="zh-CN" sz="1400" i="1">
                <a:solidFill>
                  <a:srgbClr val="FF0000"/>
                </a:solidFill>
              </a:rPr>
              <a:t>v</a:t>
            </a:r>
            <a:r>
              <a:rPr lang="en-US" altLang="zh-CN" sz="1400">
                <a:solidFill>
                  <a:srgbClr val="FF0000"/>
                </a:solidFill>
              </a:rPr>
              <a:t>=15</a:t>
            </a:r>
            <a:endParaRPr lang="en-US" altLang="zh-CN" sz="1400">
              <a:solidFill>
                <a:srgbClr val="FF0000"/>
              </a:solidFill>
            </a:endParaRPr>
          </a:p>
          <a:p>
            <a:pPr>
              <a:lnSpc>
                <a:spcPct val="150000"/>
              </a:lnSpc>
            </a:pPr>
            <a:r>
              <a:rPr lang="zh-CN" altLang="en-US" sz="1400">
                <a:solidFill>
                  <a:srgbClr val="FF0000"/>
                </a:solidFill>
                <a:sym typeface="+mn-ea"/>
              </a:rPr>
              <a:t>目标角速度</a:t>
            </a:r>
            <a:r>
              <a:rPr lang="en-US" altLang="zh-CN" sz="1400">
                <a:solidFill>
                  <a:srgbClr val="FF0000"/>
                </a:solidFill>
                <a:sym typeface="+mn-ea"/>
              </a:rPr>
              <a:t> </a:t>
            </a:r>
            <a:r>
              <a:rPr lang="en-US" altLang="zh-CN" sz="1400" i="1">
                <a:solidFill>
                  <a:srgbClr val="FF0000"/>
                </a:solidFill>
                <a:sym typeface="+mn-ea"/>
              </a:rPr>
              <a:t>w</a:t>
            </a:r>
            <a:r>
              <a:rPr lang="en-US" altLang="zh-CN" sz="1400">
                <a:solidFill>
                  <a:srgbClr val="FF0000"/>
                </a:solidFill>
                <a:sym typeface="+mn-ea"/>
              </a:rPr>
              <a:t>=5</a:t>
            </a:r>
            <a:endParaRPr lang="en-US" altLang="zh-CN" sz="1400">
              <a:solidFill>
                <a:srgbClr val="FF0000"/>
              </a:solidFill>
            </a:endParaRPr>
          </a:p>
        </p:txBody>
      </p:sp>
      <p:sp>
        <p:nvSpPr>
          <p:cNvPr id="46" name="文本框 45"/>
          <p:cNvSpPr txBox="1"/>
          <p:nvPr/>
        </p:nvSpPr>
        <p:spPr>
          <a:xfrm>
            <a:off x="4385310" y="3456305"/>
            <a:ext cx="1623060" cy="414020"/>
          </a:xfrm>
          <a:prstGeom prst="rect">
            <a:avLst/>
          </a:prstGeom>
          <a:noFill/>
        </p:spPr>
        <p:txBody>
          <a:bodyPr wrap="square" rtlCol="0">
            <a:spAutoFit/>
          </a:bodyPr>
          <a:p>
            <a:pPr>
              <a:lnSpc>
                <a:spcPct val="150000"/>
              </a:lnSpc>
            </a:pPr>
            <a:r>
              <a:rPr lang="zh-CN" altLang="en-US" sz="1400">
                <a:solidFill>
                  <a:schemeClr val="bg1"/>
                </a:solidFill>
              </a:rPr>
              <a:t>控制电压</a:t>
            </a:r>
            <a:r>
              <a:rPr lang="en-US" altLang="zh-CN" sz="1400">
                <a:solidFill>
                  <a:schemeClr val="bg1"/>
                </a:solidFill>
              </a:rPr>
              <a:t>=11</a:t>
            </a:r>
            <a:r>
              <a:rPr lang="zh-CN" altLang="en-US" sz="1400">
                <a:solidFill>
                  <a:schemeClr val="bg1"/>
                </a:solidFill>
              </a:rPr>
              <a:t>，</a:t>
            </a:r>
            <a:r>
              <a:rPr lang="en-US" altLang="zh-CN" sz="1400">
                <a:solidFill>
                  <a:schemeClr val="bg1"/>
                </a:solidFill>
              </a:rPr>
              <a:t>13</a:t>
            </a:r>
            <a:endParaRPr lang="en-US" altLang="zh-CN" sz="1400">
              <a:solidFill>
                <a:schemeClr val="bg1"/>
              </a:solidFill>
            </a:endParaRPr>
          </a:p>
        </p:txBody>
      </p:sp>
      <p:cxnSp>
        <p:nvCxnSpPr>
          <p:cNvPr id="47" name="直接箭头连接符 46"/>
          <p:cNvCxnSpPr>
            <a:stCxn id="46" idx="3"/>
          </p:cNvCxnSpPr>
          <p:nvPr/>
        </p:nvCxnSpPr>
        <p:spPr>
          <a:xfrm>
            <a:off x="6008370" y="3663315"/>
            <a:ext cx="1553845" cy="638175"/>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48" name="文本框 47"/>
          <p:cNvSpPr txBox="1"/>
          <p:nvPr/>
        </p:nvSpPr>
        <p:spPr>
          <a:xfrm>
            <a:off x="4398010" y="4807585"/>
            <a:ext cx="1910080" cy="414020"/>
          </a:xfrm>
          <a:prstGeom prst="rect">
            <a:avLst/>
          </a:prstGeom>
          <a:noFill/>
        </p:spPr>
        <p:txBody>
          <a:bodyPr wrap="square" rtlCol="0">
            <a:spAutoFit/>
          </a:bodyPr>
          <a:p>
            <a:pPr>
              <a:lnSpc>
                <a:spcPct val="150000"/>
              </a:lnSpc>
            </a:pPr>
            <a:r>
              <a:rPr lang="zh-CN" altLang="en-US" sz="1400">
                <a:solidFill>
                  <a:schemeClr val="bg1"/>
                </a:solidFill>
              </a:rPr>
              <a:t>实际速度</a:t>
            </a:r>
            <a:r>
              <a:rPr lang="en-US" altLang="zh-CN" sz="1400">
                <a:solidFill>
                  <a:schemeClr val="bg1"/>
                </a:solidFill>
              </a:rPr>
              <a:t> </a:t>
            </a:r>
            <a:r>
              <a:rPr lang="en-US" altLang="zh-CN" sz="1400" i="1">
                <a:solidFill>
                  <a:schemeClr val="bg1"/>
                </a:solidFill>
              </a:rPr>
              <a:t>v</a:t>
            </a:r>
            <a:r>
              <a:rPr lang="en-US" altLang="zh-CN" sz="1400">
                <a:solidFill>
                  <a:schemeClr val="bg1"/>
                </a:solidFill>
              </a:rPr>
              <a:t>,</a:t>
            </a:r>
            <a:r>
              <a:rPr lang="en-US" altLang="zh-CN" sz="1400" i="1">
                <a:solidFill>
                  <a:schemeClr val="bg1"/>
                </a:solidFill>
              </a:rPr>
              <a:t>w</a:t>
            </a:r>
            <a:r>
              <a:rPr lang="en-US" altLang="zh-CN" sz="1400">
                <a:solidFill>
                  <a:schemeClr val="bg1"/>
                </a:solidFill>
              </a:rPr>
              <a:t>=17</a:t>
            </a:r>
            <a:r>
              <a:rPr lang="zh-CN" altLang="en-US" sz="1400">
                <a:solidFill>
                  <a:schemeClr val="bg1"/>
                </a:solidFill>
              </a:rPr>
              <a:t>，</a:t>
            </a:r>
            <a:r>
              <a:rPr lang="en-US" altLang="zh-CN" sz="1400">
                <a:solidFill>
                  <a:schemeClr val="bg1"/>
                </a:solidFill>
              </a:rPr>
              <a:t>8</a:t>
            </a:r>
            <a:endParaRPr lang="en-US" altLang="zh-CN" sz="1400">
              <a:solidFill>
                <a:schemeClr val="bg1"/>
              </a:solidFill>
            </a:endParaRPr>
          </a:p>
        </p:txBody>
      </p:sp>
      <p:sp>
        <p:nvSpPr>
          <p:cNvPr id="49" name="文本框 48"/>
          <p:cNvSpPr txBox="1"/>
          <p:nvPr/>
        </p:nvSpPr>
        <p:spPr>
          <a:xfrm>
            <a:off x="4398010" y="3731895"/>
            <a:ext cx="1623060" cy="414020"/>
          </a:xfrm>
          <a:prstGeom prst="rect">
            <a:avLst/>
          </a:prstGeom>
          <a:noFill/>
        </p:spPr>
        <p:txBody>
          <a:bodyPr wrap="square" rtlCol="0">
            <a:spAutoFit/>
          </a:bodyPr>
          <a:p>
            <a:pPr>
              <a:lnSpc>
                <a:spcPct val="150000"/>
              </a:lnSpc>
            </a:pPr>
            <a:r>
              <a:rPr lang="zh-CN" altLang="en-US" sz="1400">
                <a:solidFill>
                  <a:schemeClr val="bg1"/>
                </a:solidFill>
              </a:rPr>
              <a:t>控制电压</a:t>
            </a:r>
            <a:r>
              <a:rPr lang="en-US" altLang="zh-CN" sz="1400">
                <a:solidFill>
                  <a:schemeClr val="bg1"/>
                </a:solidFill>
              </a:rPr>
              <a:t>=7</a:t>
            </a:r>
            <a:r>
              <a:rPr lang="zh-CN" altLang="en-US" sz="1400">
                <a:solidFill>
                  <a:schemeClr val="bg1"/>
                </a:solidFill>
              </a:rPr>
              <a:t>，</a:t>
            </a:r>
            <a:r>
              <a:rPr lang="en-US" altLang="zh-CN" sz="1400">
                <a:solidFill>
                  <a:schemeClr val="bg1"/>
                </a:solidFill>
              </a:rPr>
              <a:t>10</a:t>
            </a:r>
            <a:endParaRPr lang="en-US" altLang="zh-CN" sz="1400">
              <a:solidFill>
                <a:schemeClr val="bg1"/>
              </a:solidFill>
            </a:endParaRPr>
          </a:p>
        </p:txBody>
      </p:sp>
      <p:sp>
        <p:nvSpPr>
          <p:cNvPr id="50" name="文本框 49"/>
          <p:cNvSpPr txBox="1"/>
          <p:nvPr/>
        </p:nvSpPr>
        <p:spPr>
          <a:xfrm>
            <a:off x="4401185" y="5167630"/>
            <a:ext cx="1910080" cy="414020"/>
          </a:xfrm>
          <a:prstGeom prst="rect">
            <a:avLst/>
          </a:prstGeom>
          <a:noFill/>
        </p:spPr>
        <p:txBody>
          <a:bodyPr wrap="square" rtlCol="0">
            <a:spAutoFit/>
          </a:bodyPr>
          <a:p>
            <a:pPr>
              <a:lnSpc>
                <a:spcPct val="150000"/>
              </a:lnSpc>
            </a:pPr>
            <a:r>
              <a:rPr lang="zh-CN" altLang="en-US" sz="1400">
                <a:solidFill>
                  <a:schemeClr val="bg1"/>
                </a:solidFill>
              </a:rPr>
              <a:t>实际速度</a:t>
            </a:r>
            <a:r>
              <a:rPr lang="en-US" altLang="zh-CN" sz="1400">
                <a:solidFill>
                  <a:schemeClr val="bg1"/>
                </a:solidFill>
              </a:rPr>
              <a:t> </a:t>
            </a:r>
            <a:r>
              <a:rPr lang="en-US" altLang="zh-CN" sz="1400" i="1">
                <a:solidFill>
                  <a:schemeClr val="bg1"/>
                </a:solidFill>
              </a:rPr>
              <a:t>v</a:t>
            </a:r>
            <a:r>
              <a:rPr lang="en-US" altLang="zh-CN" sz="1400">
                <a:solidFill>
                  <a:schemeClr val="bg1"/>
                </a:solidFill>
              </a:rPr>
              <a:t>,</a:t>
            </a:r>
            <a:r>
              <a:rPr lang="en-US" altLang="zh-CN" sz="1400" i="1">
                <a:solidFill>
                  <a:schemeClr val="bg1"/>
                </a:solidFill>
              </a:rPr>
              <a:t>w</a:t>
            </a:r>
            <a:r>
              <a:rPr lang="en-US" altLang="zh-CN" sz="1400">
                <a:solidFill>
                  <a:schemeClr val="bg1"/>
                </a:solidFill>
              </a:rPr>
              <a:t>=12</a:t>
            </a:r>
            <a:r>
              <a:rPr lang="zh-CN" altLang="en-US" sz="1400">
                <a:solidFill>
                  <a:schemeClr val="bg1"/>
                </a:solidFill>
              </a:rPr>
              <a:t>，</a:t>
            </a:r>
            <a:r>
              <a:rPr lang="en-US" altLang="zh-CN" sz="1400">
                <a:solidFill>
                  <a:schemeClr val="bg1"/>
                </a:solidFill>
              </a:rPr>
              <a:t>4</a:t>
            </a:r>
            <a:endParaRPr lang="en-US" altLang="zh-CN" sz="1400">
              <a:solidFill>
                <a:schemeClr val="bg1"/>
              </a:solidFill>
            </a:endParaRPr>
          </a:p>
        </p:txBody>
      </p:sp>
      <p:sp>
        <p:nvSpPr>
          <p:cNvPr id="51" name="文本框 50"/>
          <p:cNvSpPr txBox="1"/>
          <p:nvPr/>
        </p:nvSpPr>
        <p:spPr>
          <a:xfrm>
            <a:off x="4391660" y="4039870"/>
            <a:ext cx="1623060" cy="414020"/>
          </a:xfrm>
          <a:prstGeom prst="rect">
            <a:avLst/>
          </a:prstGeom>
          <a:noFill/>
        </p:spPr>
        <p:txBody>
          <a:bodyPr wrap="square" rtlCol="0">
            <a:spAutoFit/>
          </a:bodyPr>
          <a:p>
            <a:pPr>
              <a:lnSpc>
                <a:spcPct val="150000"/>
              </a:lnSpc>
            </a:pPr>
            <a:r>
              <a:rPr lang="zh-CN" altLang="en-US" sz="1400">
                <a:solidFill>
                  <a:schemeClr val="bg1"/>
                </a:solidFill>
              </a:rPr>
              <a:t>控制电压</a:t>
            </a:r>
            <a:r>
              <a:rPr lang="en-US" altLang="zh-CN" sz="1400">
                <a:solidFill>
                  <a:schemeClr val="bg1"/>
                </a:solidFill>
              </a:rPr>
              <a:t>=9</a:t>
            </a:r>
            <a:r>
              <a:rPr lang="zh-CN" altLang="en-US" sz="1400">
                <a:solidFill>
                  <a:schemeClr val="bg1"/>
                </a:solidFill>
              </a:rPr>
              <a:t>，</a:t>
            </a:r>
            <a:r>
              <a:rPr lang="en-US" altLang="zh-CN" sz="1400">
                <a:solidFill>
                  <a:schemeClr val="bg1"/>
                </a:solidFill>
              </a:rPr>
              <a:t>11</a:t>
            </a:r>
            <a:endParaRPr lang="en-US" altLang="zh-CN" sz="1400">
              <a:solidFill>
                <a:schemeClr val="bg1"/>
              </a:solidFill>
            </a:endParaRPr>
          </a:p>
        </p:txBody>
      </p:sp>
      <p:sp>
        <p:nvSpPr>
          <p:cNvPr id="52" name="文本框 51"/>
          <p:cNvSpPr txBox="1"/>
          <p:nvPr/>
        </p:nvSpPr>
        <p:spPr>
          <a:xfrm>
            <a:off x="4392930" y="5504180"/>
            <a:ext cx="1910080" cy="414020"/>
          </a:xfrm>
          <a:prstGeom prst="rect">
            <a:avLst/>
          </a:prstGeom>
          <a:noFill/>
        </p:spPr>
        <p:txBody>
          <a:bodyPr wrap="square" rtlCol="0">
            <a:spAutoFit/>
          </a:bodyPr>
          <a:p>
            <a:pPr>
              <a:lnSpc>
                <a:spcPct val="150000"/>
              </a:lnSpc>
            </a:pPr>
            <a:r>
              <a:rPr lang="zh-CN" altLang="en-US" sz="1400">
                <a:solidFill>
                  <a:schemeClr val="bg1"/>
                </a:solidFill>
              </a:rPr>
              <a:t>实际速度</a:t>
            </a:r>
            <a:r>
              <a:rPr lang="en-US" altLang="zh-CN" sz="1400">
                <a:solidFill>
                  <a:schemeClr val="bg1"/>
                </a:solidFill>
              </a:rPr>
              <a:t> </a:t>
            </a:r>
            <a:r>
              <a:rPr lang="en-US" altLang="zh-CN" sz="1400" i="1">
                <a:solidFill>
                  <a:schemeClr val="bg1"/>
                </a:solidFill>
              </a:rPr>
              <a:t>v</a:t>
            </a:r>
            <a:r>
              <a:rPr lang="en-US" altLang="zh-CN" sz="1400">
                <a:solidFill>
                  <a:schemeClr val="bg1"/>
                </a:solidFill>
              </a:rPr>
              <a:t>,</a:t>
            </a:r>
            <a:r>
              <a:rPr lang="en-US" altLang="zh-CN" sz="1400" i="1">
                <a:solidFill>
                  <a:schemeClr val="bg1"/>
                </a:solidFill>
              </a:rPr>
              <a:t>w</a:t>
            </a:r>
            <a:r>
              <a:rPr lang="en-US" altLang="zh-CN" sz="1400">
                <a:solidFill>
                  <a:schemeClr val="bg1"/>
                </a:solidFill>
              </a:rPr>
              <a:t>=16</a:t>
            </a:r>
            <a:r>
              <a:rPr lang="zh-CN" altLang="en-US" sz="1400">
                <a:solidFill>
                  <a:schemeClr val="bg1"/>
                </a:solidFill>
              </a:rPr>
              <a:t>，</a:t>
            </a:r>
            <a:r>
              <a:rPr lang="en-US" altLang="zh-CN" sz="1400">
                <a:solidFill>
                  <a:schemeClr val="bg1"/>
                </a:solidFill>
              </a:rPr>
              <a:t>7</a:t>
            </a:r>
            <a:endParaRPr lang="en-US" altLang="zh-CN" sz="1400">
              <a:solidFill>
                <a:schemeClr val="bg1"/>
              </a:solidFill>
            </a:endParaRPr>
          </a:p>
        </p:txBody>
      </p:sp>
      <p:sp>
        <p:nvSpPr>
          <p:cNvPr id="53" name="文本框 52"/>
          <p:cNvSpPr txBox="1"/>
          <p:nvPr/>
        </p:nvSpPr>
        <p:spPr>
          <a:xfrm>
            <a:off x="4429760" y="4287520"/>
            <a:ext cx="1066800" cy="414020"/>
          </a:xfrm>
          <a:prstGeom prst="rect">
            <a:avLst/>
          </a:prstGeom>
          <a:noFill/>
        </p:spPr>
        <p:txBody>
          <a:bodyPr wrap="square" rtlCol="0">
            <a:spAutoFit/>
          </a:bodyPr>
          <a:p>
            <a:pPr>
              <a:lnSpc>
                <a:spcPct val="150000"/>
              </a:lnSpc>
            </a:pPr>
            <a:r>
              <a:rPr lang="en-US" altLang="zh-CN" sz="1400">
                <a:solidFill>
                  <a:schemeClr val="bg1"/>
                </a:solidFill>
              </a:rPr>
              <a:t>...</a:t>
            </a:r>
            <a:endParaRPr lang="en-US" altLang="zh-CN" sz="1400">
              <a:solidFill>
                <a:schemeClr val="bg1"/>
              </a:solidFill>
            </a:endParaRPr>
          </a:p>
        </p:txBody>
      </p:sp>
      <p:sp>
        <p:nvSpPr>
          <p:cNvPr id="54" name="文本框 53"/>
          <p:cNvSpPr txBox="1"/>
          <p:nvPr/>
        </p:nvSpPr>
        <p:spPr>
          <a:xfrm>
            <a:off x="4423410" y="5738495"/>
            <a:ext cx="1066800" cy="414020"/>
          </a:xfrm>
          <a:prstGeom prst="rect">
            <a:avLst/>
          </a:prstGeom>
          <a:noFill/>
        </p:spPr>
        <p:txBody>
          <a:bodyPr wrap="square" rtlCol="0">
            <a:spAutoFit/>
          </a:bodyPr>
          <a:p>
            <a:pPr>
              <a:lnSpc>
                <a:spcPct val="150000"/>
              </a:lnSpc>
            </a:pPr>
            <a:r>
              <a:rPr lang="en-US" altLang="zh-CN" sz="1400">
                <a:solidFill>
                  <a:schemeClr val="bg1"/>
                </a:solidFill>
              </a:rPr>
              <a:t>...</a:t>
            </a:r>
            <a:endParaRPr lang="en-US" altLang="zh-CN" sz="1400">
              <a:solidFill>
                <a:schemeClr val="bg1"/>
              </a:solidFill>
            </a:endParaRPr>
          </a:p>
        </p:txBody>
      </p:sp>
      <p:sp>
        <p:nvSpPr>
          <p:cNvPr id="55" name="弧形 54"/>
          <p:cNvSpPr/>
          <p:nvPr/>
        </p:nvSpPr>
        <p:spPr>
          <a:xfrm rot="16200000">
            <a:off x="8471535" y="2535555"/>
            <a:ext cx="3500120" cy="3521710"/>
          </a:xfrm>
          <a:prstGeom prst="arc">
            <a:avLst>
              <a:gd name="adj1" fmla="val 16200000"/>
              <a:gd name="adj2" fmla="val 5444743"/>
            </a:avLst>
          </a:prstGeom>
          <a:ln w="28575" cmpd="sng">
            <a:solidFill>
              <a:srgbClr val="FDF731"/>
            </a:solidFill>
            <a:prstDash val="dash"/>
            <a:headEnd type="triangle" w="lg" len="lg"/>
          </a:ln>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56" name="任意多边形 55"/>
          <p:cNvSpPr/>
          <p:nvPr/>
        </p:nvSpPr>
        <p:spPr>
          <a:xfrm>
            <a:off x="9952990" y="3274060"/>
            <a:ext cx="2032635" cy="1037590"/>
          </a:xfrm>
          <a:custGeom>
            <a:avLst/>
            <a:gdLst>
              <a:gd name="connisteX0" fmla="*/ 2032943 w 2032943"/>
              <a:gd name="connsiteY0" fmla="*/ 1037714 h 1037714"/>
              <a:gd name="connisteX1" fmla="*/ 1768148 w 2032943"/>
              <a:gd name="connsiteY1" fmla="*/ 438909 h 1037714"/>
              <a:gd name="connisteX2" fmla="*/ 1336348 w 2032943"/>
              <a:gd name="connsiteY2" fmla="*/ 272539 h 1037714"/>
              <a:gd name="connisteX3" fmla="*/ 1062028 w 2032943"/>
              <a:gd name="connsiteY3" fmla="*/ 7744 h 1037714"/>
              <a:gd name="connisteX4" fmla="*/ 590858 w 2032943"/>
              <a:gd name="connsiteY4" fmla="*/ 125219 h 1037714"/>
              <a:gd name="connisteX5" fmla="*/ 482908 w 2032943"/>
              <a:gd name="connsiteY5" fmla="*/ 458594 h 1037714"/>
              <a:gd name="connisteX6" fmla="*/ 247958 w 2032943"/>
              <a:gd name="connsiteY6" fmla="*/ 517649 h 1037714"/>
              <a:gd name="connisteX7" fmla="*/ 12373 w 2032943"/>
              <a:gd name="connsiteY7" fmla="*/ 684019 h 1037714"/>
              <a:gd name="connisteX8" fmla="*/ 51743 w 2032943"/>
              <a:gd name="connsiteY8" fmla="*/ 1007869 h 1037714"/>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l" t="t" r="r" b="b"/>
            <a:pathLst>
              <a:path w="2032944" h="1037715">
                <a:moveTo>
                  <a:pt x="2032944" y="1037715"/>
                </a:moveTo>
                <a:cubicBezTo>
                  <a:pt x="1988494" y="921510"/>
                  <a:pt x="1907214" y="591945"/>
                  <a:pt x="1768149" y="438910"/>
                </a:cubicBezTo>
                <a:cubicBezTo>
                  <a:pt x="1629084" y="285875"/>
                  <a:pt x="1477319" y="358900"/>
                  <a:pt x="1336349" y="272540"/>
                </a:cubicBezTo>
                <a:cubicBezTo>
                  <a:pt x="1195379" y="186180"/>
                  <a:pt x="1211254" y="36955"/>
                  <a:pt x="1062029" y="7745"/>
                </a:cubicBezTo>
                <a:cubicBezTo>
                  <a:pt x="912804" y="-21465"/>
                  <a:pt x="706429" y="35050"/>
                  <a:pt x="590859" y="125220"/>
                </a:cubicBezTo>
                <a:cubicBezTo>
                  <a:pt x="475289" y="215390"/>
                  <a:pt x="551489" y="379855"/>
                  <a:pt x="482909" y="458595"/>
                </a:cubicBezTo>
                <a:cubicBezTo>
                  <a:pt x="414329" y="537335"/>
                  <a:pt x="341939" y="472565"/>
                  <a:pt x="247959" y="517650"/>
                </a:cubicBezTo>
                <a:cubicBezTo>
                  <a:pt x="153979" y="562735"/>
                  <a:pt x="51744" y="586230"/>
                  <a:pt x="12374" y="684020"/>
                </a:cubicBezTo>
                <a:cubicBezTo>
                  <a:pt x="-26996" y="781810"/>
                  <a:pt x="39044" y="946275"/>
                  <a:pt x="51744" y="1007870"/>
                </a:cubicBezTo>
              </a:path>
            </a:pathLst>
          </a:custGeom>
          <a:noFill/>
          <a:ln>
            <a:solidFill>
              <a:srgbClr val="FF3D3D"/>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7" name="矩形 56"/>
          <p:cNvSpPr/>
          <p:nvPr/>
        </p:nvSpPr>
        <p:spPr>
          <a:xfrm>
            <a:off x="11809095" y="4311650"/>
            <a:ext cx="323215" cy="480695"/>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8" name="文本框 57"/>
          <p:cNvSpPr txBox="1"/>
          <p:nvPr/>
        </p:nvSpPr>
        <p:spPr>
          <a:xfrm>
            <a:off x="8729345" y="5059680"/>
            <a:ext cx="3058795" cy="737235"/>
          </a:xfrm>
          <a:prstGeom prst="rect">
            <a:avLst/>
          </a:prstGeom>
          <a:noFill/>
        </p:spPr>
        <p:txBody>
          <a:bodyPr wrap="square" rtlCol="0">
            <a:spAutoFit/>
          </a:bodyPr>
          <a:p>
            <a:pPr>
              <a:lnSpc>
                <a:spcPct val="150000"/>
              </a:lnSpc>
            </a:pPr>
            <a:r>
              <a:rPr lang="zh-CN" altLang="en-US" sz="1400">
                <a:solidFill>
                  <a:srgbClr val="FF0000"/>
                </a:solidFill>
                <a:highlight>
                  <a:srgbClr val="FFFF00"/>
                </a:highlight>
              </a:rPr>
              <a:t>通过优化控制算法、采用昂贵的电机和控制器，可以提高控制精度</a:t>
            </a:r>
            <a:endParaRPr lang="zh-CN" altLang="en-US" sz="1400">
              <a:solidFill>
                <a:srgbClr val="FF0000"/>
              </a:solidFill>
              <a:highlight>
                <a:srgbClr val="FFFF00"/>
              </a:highlight>
            </a:endParaRPr>
          </a:p>
        </p:txBody>
      </p:sp>
    </p:spTree>
    <p:custDataLst>
      <p:tags r:id="rId13"/>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blinds(horizontal)">
                                      <p:cBhvr>
                                        <p:cTn id="10" dur="500"/>
                                        <p:tgtEl>
                                          <p:spTgt spid="35"/>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32"/>
                                        </p:tgtEl>
                                        <p:attrNameLst>
                                          <p:attrName>style.visibility</p:attrName>
                                        </p:attrNameLst>
                                      </p:cBhvr>
                                      <p:to>
                                        <p:strVal val="visible"/>
                                      </p:to>
                                    </p:set>
                                    <p:animEffect transition="in" filter="blinds(horizontal)">
                                      <p:cBhvr>
                                        <p:cTn id="15" dur="500"/>
                                        <p:tgtEl>
                                          <p:spTgt spid="32"/>
                                        </p:tgtEl>
                                      </p:cBhvr>
                                    </p:animEffect>
                                  </p:childTnLst>
                                </p:cTn>
                              </p:par>
                              <p:par>
                                <p:cTn id="16" presetID="3" presetClass="entr" presetSubtype="10" fill="hold"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blinds(horizontal)">
                                      <p:cBhvr>
                                        <p:cTn id="18" dur="500"/>
                                        <p:tgtEl>
                                          <p:spTgt spid="17"/>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blinds(horizontal)">
                                      <p:cBhvr>
                                        <p:cTn id="21" dur="500"/>
                                        <p:tgtEl>
                                          <p:spTgt spid="14"/>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grpId="0" nodeType="clickEffect">
                                  <p:stCondLst>
                                    <p:cond delay="0"/>
                                  </p:stCondLst>
                                  <p:childTnLst>
                                    <p:set>
                                      <p:cBhvr>
                                        <p:cTn id="25" dur="1" fill="hold">
                                          <p:stCondLst>
                                            <p:cond delay="0"/>
                                          </p:stCondLst>
                                        </p:cTn>
                                        <p:tgtEl>
                                          <p:spTgt spid="34"/>
                                        </p:tgtEl>
                                        <p:attrNameLst>
                                          <p:attrName>style.visibility</p:attrName>
                                        </p:attrNameLst>
                                      </p:cBhvr>
                                      <p:to>
                                        <p:strVal val="visible"/>
                                      </p:to>
                                    </p:set>
                                    <p:animEffect transition="in" filter="blinds(horizontal)">
                                      <p:cBhvr>
                                        <p:cTn id="26" dur="500"/>
                                        <p:tgtEl>
                                          <p:spTgt spid="34"/>
                                        </p:tgtEl>
                                      </p:cBhvr>
                                    </p:animEffect>
                                  </p:childTnLst>
                                </p:cTn>
                              </p:par>
                              <p:par>
                                <p:cTn id="27" presetID="3" presetClass="entr" presetSubtype="10" fill="hold" nodeType="withEffect">
                                  <p:stCondLst>
                                    <p:cond delay="0"/>
                                  </p:stCondLst>
                                  <p:childTnLst>
                                    <p:set>
                                      <p:cBhvr>
                                        <p:cTn id="28" dur="1" fill="hold">
                                          <p:stCondLst>
                                            <p:cond delay="0"/>
                                          </p:stCondLst>
                                        </p:cTn>
                                        <p:tgtEl>
                                          <p:spTgt spid="33"/>
                                        </p:tgtEl>
                                        <p:attrNameLst>
                                          <p:attrName>style.visibility</p:attrName>
                                        </p:attrNameLst>
                                      </p:cBhvr>
                                      <p:to>
                                        <p:strVal val="visible"/>
                                      </p:to>
                                    </p:set>
                                    <p:animEffect transition="in" filter="blinds(horizontal)">
                                      <p:cBhvr>
                                        <p:cTn id="29" dur="500"/>
                                        <p:tgtEl>
                                          <p:spTgt spid="33"/>
                                        </p:tgtEl>
                                      </p:cBhvr>
                                    </p:animEffect>
                                  </p:childTnLst>
                                </p:cTn>
                              </p:par>
                            </p:childTnLst>
                          </p:cTn>
                        </p:par>
                      </p:childTnLst>
                    </p:cTn>
                  </p:par>
                  <p:par>
                    <p:cTn id="30" fill="hold">
                      <p:stCondLst>
                        <p:cond delay="indefinite"/>
                      </p:stCondLst>
                      <p:childTnLst>
                        <p:par>
                          <p:cTn id="31" fill="hold">
                            <p:stCondLst>
                              <p:cond delay="0"/>
                            </p:stCondLst>
                            <p:childTnLst>
                              <p:par>
                                <p:cTn id="32" presetID="3" presetClass="entr" presetSubtype="10" fill="hold" grpId="0" nodeType="clickEffect">
                                  <p:stCondLst>
                                    <p:cond delay="0"/>
                                  </p:stCondLst>
                                  <p:childTnLst>
                                    <p:set>
                                      <p:cBhvr>
                                        <p:cTn id="33" dur="1" fill="hold">
                                          <p:stCondLst>
                                            <p:cond delay="0"/>
                                          </p:stCondLst>
                                        </p:cTn>
                                        <p:tgtEl>
                                          <p:spTgt spid="36"/>
                                        </p:tgtEl>
                                        <p:attrNameLst>
                                          <p:attrName>style.visibility</p:attrName>
                                        </p:attrNameLst>
                                      </p:cBhvr>
                                      <p:to>
                                        <p:strVal val="visible"/>
                                      </p:to>
                                    </p:set>
                                    <p:animEffect transition="in" filter="blinds(horizontal)">
                                      <p:cBhvr>
                                        <p:cTn id="34" dur="500"/>
                                        <p:tgtEl>
                                          <p:spTgt spid="36"/>
                                        </p:tgtEl>
                                      </p:cBhvr>
                                    </p:animEffect>
                                  </p:childTnLst>
                                </p:cTn>
                              </p:par>
                            </p:childTnLst>
                          </p:cTn>
                        </p:par>
                      </p:childTnLst>
                    </p:cTn>
                  </p:par>
                  <p:par>
                    <p:cTn id="35" fill="hold">
                      <p:stCondLst>
                        <p:cond delay="indefinite"/>
                      </p:stCondLst>
                      <p:childTnLst>
                        <p:par>
                          <p:cTn id="36" fill="hold">
                            <p:stCondLst>
                              <p:cond delay="0"/>
                            </p:stCondLst>
                            <p:childTnLst>
                              <p:par>
                                <p:cTn id="37" presetID="3" presetClass="entr" presetSubtype="10" fill="hold" grpId="0" nodeType="clickEffect">
                                  <p:stCondLst>
                                    <p:cond delay="0"/>
                                  </p:stCondLst>
                                  <p:childTnLst>
                                    <p:set>
                                      <p:cBhvr>
                                        <p:cTn id="38" dur="1" fill="hold">
                                          <p:stCondLst>
                                            <p:cond delay="0"/>
                                          </p:stCondLst>
                                        </p:cTn>
                                        <p:tgtEl>
                                          <p:spTgt spid="39"/>
                                        </p:tgtEl>
                                        <p:attrNameLst>
                                          <p:attrName>style.visibility</p:attrName>
                                        </p:attrNameLst>
                                      </p:cBhvr>
                                      <p:to>
                                        <p:strVal val="visible"/>
                                      </p:to>
                                    </p:set>
                                    <p:animEffect transition="in" filter="blinds(horizontal)">
                                      <p:cBhvr>
                                        <p:cTn id="39" dur="500"/>
                                        <p:tgtEl>
                                          <p:spTgt spid="39"/>
                                        </p:tgtEl>
                                      </p:cBhvr>
                                    </p:animEffect>
                                  </p:childTnLst>
                                </p:cTn>
                              </p:par>
                            </p:childTnLst>
                          </p:cTn>
                        </p:par>
                      </p:childTnLst>
                    </p:cTn>
                  </p:par>
                  <p:par>
                    <p:cTn id="40" fill="hold">
                      <p:stCondLst>
                        <p:cond delay="indefinite"/>
                      </p:stCondLst>
                      <p:childTnLst>
                        <p:par>
                          <p:cTn id="41" fill="hold">
                            <p:stCondLst>
                              <p:cond delay="0"/>
                            </p:stCondLst>
                            <p:childTnLst>
                              <p:par>
                                <p:cTn id="42" presetID="3" presetClass="entr" presetSubtype="10" fill="hold" grpId="0" nodeType="clickEffect">
                                  <p:stCondLst>
                                    <p:cond delay="0"/>
                                  </p:stCondLst>
                                  <p:childTnLst>
                                    <p:set>
                                      <p:cBhvr>
                                        <p:cTn id="43" dur="1" fill="hold">
                                          <p:stCondLst>
                                            <p:cond delay="0"/>
                                          </p:stCondLst>
                                        </p:cTn>
                                        <p:tgtEl>
                                          <p:spTgt spid="38"/>
                                        </p:tgtEl>
                                        <p:attrNameLst>
                                          <p:attrName>style.visibility</p:attrName>
                                        </p:attrNameLst>
                                      </p:cBhvr>
                                      <p:to>
                                        <p:strVal val="visible"/>
                                      </p:to>
                                    </p:set>
                                    <p:animEffect transition="in" filter="blinds(horizontal)">
                                      <p:cBhvr>
                                        <p:cTn id="44" dur="500"/>
                                        <p:tgtEl>
                                          <p:spTgt spid="38"/>
                                        </p:tgtEl>
                                      </p:cBhvr>
                                    </p:animEffect>
                                  </p:childTnLst>
                                </p:cTn>
                              </p:par>
                            </p:childTnLst>
                          </p:cTn>
                        </p:par>
                      </p:childTnLst>
                    </p:cTn>
                  </p:par>
                  <p:par>
                    <p:cTn id="45" fill="hold">
                      <p:stCondLst>
                        <p:cond delay="indefinite"/>
                      </p:stCondLst>
                      <p:childTnLst>
                        <p:par>
                          <p:cTn id="46" fill="hold">
                            <p:stCondLst>
                              <p:cond delay="0"/>
                            </p:stCondLst>
                            <p:childTnLst>
                              <p:par>
                                <p:cTn id="47" presetID="3" presetClass="entr" presetSubtype="10" fill="hold" grpId="0" nodeType="clickEffect">
                                  <p:stCondLst>
                                    <p:cond delay="0"/>
                                  </p:stCondLst>
                                  <p:childTnLst>
                                    <p:set>
                                      <p:cBhvr>
                                        <p:cTn id="48" dur="1" fill="hold">
                                          <p:stCondLst>
                                            <p:cond delay="0"/>
                                          </p:stCondLst>
                                        </p:cTn>
                                        <p:tgtEl>
                                          <p:spTgt spid="40"/>
                                        </p:tgtEl>
                                        <p:attrNameLst>
                                          <p:attrName>style.visibility</p:attrName>
                                        </p:attrNameLst>
                                      </p:cBhvr>
                                      <p:to>
                                        <p:strVal val="visible"/>
                                      </p:to>
                                    </p:set>
                                    <p:animEffect transition="in" filter="blinds(horizontal)">
                                      <p:cBhvr>
                                        <p:cTn id="49" dur="500"/>
                                        <p:tgtEl>
                                          <p:spTgt spid="40"/>
                                        </p:tgtEl>
                                      </p:cBhvr>
                                    </p:animEffect>
                                  </p:childTnLst>
                                </p:cTn>
                              </p:par>
                            </p:childTnLst>
                          </p:cTn>
                        </p:par>
                      </p:childTnLst>
                    </p:cTn>
                  </p:par>
                  <p:par>
                    <p:cTn id="50" fill="hold">
                      <p:stCondLst>
                        <p:cond delay="indefinite"/>
                      </p:stCondLst>
                      <p:childTnLst>
                        <p:par>
                          <p:cTn id="51" fill="hold">
                            <p:stCondLst>
                              <p:cond delay="0"/>
                            </p:stCondLst>
                            <p:childTnLst>
                              <p:par>
                                <p:cTn id="52" presetID="3" presetClass="entr" presetSubtype="10" fill="hold" grpId="0" nodeType="clickEffect">
                                  <p:stCondLst>
                                    <p:cond delay="0"/>
                                  </p:stCondLst>
                                  <p:childTnLst>
                                    <p:set>
                                      <p:cBhvr>
                                        <p:cTn id="53" dur="1" fill="hold">
                                          <p:stCondLst>
                                            <p:cond delay="0"/>
                                          </p:stCondLst>
                                        </p:cTn>
                                        <p:tgtEl>
                                          <p:spTgt spid="41"/>
                                        </p:tgtEl>
                                        <p:attrNameLst>
                                          <p:attrName>style.visibility</p:attrName>
                                        </p:attrNameLst>
                                      </p:cBhvr>
                                      <p:to>
                                        <p:strVal val="visible"/>
                                      </p:to>
                                    </p:set>
                                    <p:animEffect transition="in" filter="blinds(horizontal)">
                                      <p:cBhvr>
                                        <p:cTn id="54" dur="500"/>
                                        <p:tgtEl>
                                          <p:spTgt spid="41"/>
                                        </p:tgtEl>
                                      </p:cBhvr>
                                    </p:animEffect>
                                  </p:childTnLst>
                                </p:cTn>
                              </p:par>
                            </p:childTnLst>
                          </p:cTn>
                        </p:par>
                      </p:childTnLst>
                    </p:cTn>
                  </p:par>
                  <p:par>
                    <p:cTn id="55" fill="hold">
                      <p:stCondLst>
                        <p:cond delay="indefinite"/>
                      </p:stCondLst>
                      <p:childTnLst>
                        <p:par>
                          <p:cTn id="56" fill="hold">
                            <p:stCondLst>
                              <p:cond delay="0"/>
                            </p:stCondLst>
                            <p:childTnLst>
                              <p:par>
                                <p:cTn id="57" presetID="3" presetClass="entr" presetSubtype="10" fill="hold" grpId="0" nodeType="clickEffect">
                                  <p:stCondLst>
                                    <p:cond delay="0"/>
                                  </p:stCondLst>
                                  <p:childTnLst>
                                    <p:set>
                                      <p:cBhvr>
                                        <p:cTn id="58" dur="1" fill="hold">
                                          <p:stCondLst>
                                            <p:cond delay="0"/>
                                          </p:stCondLst>
                                        </p:cTn>
                                        <p:tgtEl>
                                          <p:spTgt spid="42"/>
                                        </p:tgtEl>
                                        <p:attrNameLst>
                                          <p:attrName>style.visibility</p:attrName>
                                        </p:attrNameLst>
                                      </p:cBhvr>
                                      <p:to>
                                        <p:strVal val="visible"/>
                                      </p:to>
                                    </p:set>
                                    <p:animEffect transition="in" filter="blinds(horizontal)">
                                      <p:cBhvr>
                                        <p:cTn id="59" dur="500"/>
                                        <p:tgtEl>
                                          <p:spTgt spid="42"/>
                                        </p:tgtEl>
                                      </p:cBhvr>
                                    </p:animEffect>
                                  </p:childTnLst>
                                </p:cTn>
                              </p:par>
                            </p:childTnLst>
                          </p:cTn>
                        </p:par>
                      </p:childTnLst>
                    </p:cTn>
                  </p:par>
                  <p:par>
                    <p:cTn id="60" fill="hold">
                      <p:stCondLst>
                        <p:cond delay="indefinite"/>
                      </p:stCondLst>
                      <p:childTnLst>
                        <p:par>
                          <p:cTn id="61" fill="hold">
                            <p:stCondLst>
                              <p:cond delay="0"/>
                            </p:stCondLst>
                            <p:childTnLst>
                              <p:par>
                                <p:cTn id="62" presetID="3" presetClass="entr" presetSubtype="10" fill="hold" nodeType="clickEffect">
                                  <p:stCondLst>
                                    <p:cond delay="0"/>
                                  </p:stCondLst>
                                  <p:childTnLst>
                                    <p:set>
                                      <p:cBhvr>
                                        <p:cTn id="63" dur="1" fill="hold">
                                          <p:stCondLst>
                                            <p:cond delay="0"/>
                                          </p:stCondLst>
                                        </p:cTn>
                                        <p:tgtEl>
                                          <p:spTgt spid="43"/>
                                        </p:tgtEl>
                                        <p:attrNameLst>
                                          <p:attrName>style.visibility</p:attrName>
                                        </p:attrNameLst>
                                      </p:cBhvr>
                                      <p:to>
                                        <p:strVal val="visible"/>
                                      </p:to>
                                    </p:set>
                                    <p:animEffect transition="in" filter="blinds(horizontal)">
                                      <p:cBhvr>
                                        <p:cTn id="64" dur="500"/>
                                        <p:tgtEl>
                                          <p:spTgt spid="43"/>
                                        </p:tgtEl>
                                      </p:cBhvr>
                                    </p:animEffect>
                                  </p:childTnLst>
                                </p:cTn>
                              </p:par>
                              <p:par>
                                <p:cTn id="65" presetID="3" presetClass="entr" presetSubtype="10" fill="hold" grpId="0" nodeType="withEffect">
                                  <p:stCondLst>
                                    <p:cond delay="0"/>
                                  </p:stCondLst>
                                  <p:childTnLst>
                                    <p:set>
                                      <p:cBhvr>
                                        <p:cTn id="66" dur="1" fill="hold">
                                          <p:stCondLst>
                                            <p:cond delay="0"/>
                                          </p:stCondLst>
                                        </p:cTn>
                                        <p:tgtEl>
                                          <p:spTgt spid="45"/>
                                        </p:tgtEl>
                                        <p:attrNameLst>
                                          <p:attrName>style.visibility</p:attrName>
                                        </p:attrNameLst>
                                      </p:cBhvr>
                                      <p:to>
                                        <p:strVal val="visible"/>
                                      </p:to>
                                    </p:set>
                                    <p:animEffect transition="in" filter="blinds(horizontal)">
                                      <p:cBhvr>
                                        <p:cTn id="67" dur="500"/>
                                        <p:tgtEl>
                                          <p:spTgt spid="45"/>
                                        </p:tgtEl>
                                      </p:cBhvr>
                                    </p:animEffect>
                                  </p:childTnLst>
                                </p:cTn>
                              </p:par>
                            </p:childTnLst>
                          </p:cTn>
                        </p:par>
                      </p:childTnLst>
                    </p:cTn>
                  </p:par>
                  <p:par>
                    <p:cTn id="68" fill="hold">
                      <p:stCondLst>
                        <p:cond delay="indefinite"/>
                      </p:stCondLst>
                      <p:childTnLst>
                        <p:par>
                          <p:cTn id="69" fill="hold">
                            <p:stCondLst>
                              <p:cond delay="0"/>
                            </p:stCondLst>
                            <p:childTnLst>
                              <p:par>
                                <p:cTn id="70" presetID="3" presetClass="entr" presetSubtype="10" fill="hold" grpId="0" nodeType="clickEffect">
                                  <p:stCondLst>
                                    <p:cond delay="0"/>
                                  </p:stCondLst>
                                  <p:childTnLst>
                                    <p:set>
                                      <p:cBhvr>
                                        <p:cTn id="71" dur="1" fill="hold">
                                          <p:stCondLst>
                                            <p:cond delay="0"/>
                                          </p:stCondLst>
                                        </p:cTn>
                                        <p:tgtEl>
                                          <p:spTgt spid="46"/>
                                        </p:tgtEl>
                                        <p:attrNameLst>
                                          <p:attrName>style.visibility</p:attrName>
                                        </p:attrNameLst>
                                      </p:cBhvr>
                                      <p:to>
                                        <p:strVal val="visible"/>
                                      </p:to>
                                    </p:set>
                                    <p:animEffect transition="in" filter="blinds(horizontal)">
                                      <p:cBhvr>
                                        <p:cTn id="72" dur="500"/>
                                        <p:tgtEl>
                                          <p:spTgt spid="46"/>
                                        </p:tgtEl>
                                      </p:cBhvr>
                                    </p:animEffect>
                                  </p:childTnLst>
                                </p:cTn>
                              </p:par>
                              <p:par>
                                <p:cTn id="73" presetID="3" presetClass="entr" presetSubtype="10" fill="hold" nodeType="withEffect">
                                  <p:stCondLst>
                                    <p:cond delay="0"/>
                                  </p:stCondLst>
                                  <p:childTnLst>
                                    <p:set>
                                      <p:cBhvr>
                                        <p:cTn id="74" dur="1" fill="hold">
                                          <p:stCondLst>
                                            <p:cond delay="0"/>
                                          </p:stCondLst>
                                        </p:cTn>
                                        <p:tgtEl>
                                          <p:spTgt spid="47"/>
                                        </p:tgtEl>
                                        <p:attrNameLst>
                                          <p:attrName>style.visibility</p:attrName>
                                        </p:attrNameLst>
                                      </p:cBhvr>
                                      <p:to>
                                        <p:strVal val="visible"/>
                                      </p:to>
                                    </p:set>
                                    <p:animEffect transition="in" filter="blinds(horizontal)">
                                      <p:cBhvr>
                                        <p:cTn id="75" dur="500"/>
                                        <p:tgtEl>
                                          <p:spTgt spid="47"/>
                                        </p:tgtEl>
                                      </p:cBhvr>
                                    </p:animEffect>
                                  </p:childTnLst>
                                </p:cTn>
                              </p:par>
                              <p:par>
                                <p:cTn id="76" presetID="3" presetClass="entr" presetSubtype="10" fill="hold" nodeType="withEffect">
                                  <p:stCondLst>
                                    <p:cond delay="0"/>
                                  </p:stCondLst>
                                  <p:childTnLst>
                                    <p:set>
                                      <p:cBhvr>
                                        <p:cTn id="77" dur="1" fill="hold">
                                          <p:stCondLst>
                                            <p:cond delay="0"/>
                                          </p:stCondLst>
                                        </p:cTn>
                                        <p:tgtEl>
                                          <p:spTgt spid="44"/>
                                        </p:tgtEl>
                                        <p:attrNameLst>
                                          <p:attrName>style.visibility</p:attrName>
                                        </p:attrNameLst>
                                      </p:cBhvr>
                                      <p:to>
                                        <p:strVal val="visible"/>
                                      </p:to>
                                    </p:set>
                                    <p:animEffect transition="in" filter="blinds(horizontal)">
                                      <p:cBhvr>
                                        <p:cTn id="78" dur="500"/>
                                        <p:tgtEl>
                                          <p:spTgt spid="44"/>
                                        </p:tgtEl>
                                      </p:cBhvr>
                                    </p:animEffect>
                                  </p:childTnLst>
                                </p:cTn>
                              </p:par>
                            </p:childTnLst>
                          </p:cTn>
                        </p:par>
                      </p:childTnLst>
                    </p:cTn>
                  </p:par>
                  <p:par>
                    <p:cTn id="79" fill="hold">
                      <p:stCondLst>
                        <p:cond delay="indefinite"/>
                      </p:stCondLst>
                      <p:childTnLst>
                        <p:par>
                          <p:cTn id="80" fill="hold">
                            <p:stCondLst>
                              <p:cond delay="0"/>
                            </p:stCondLst>
                            <p:childTnLst>
                              <p:par>
                                <p:cTn id="81" presetID="3" presetClass="entr" presetSubtype="10" fill="hold" grpId="0" nodeType="clickEffect">
                                  <p:stCondLst>
                                    <p:cond delay="0"/>
                                  </p:stCondLst>
                                  <p:childTnLst>
                                    <p:set>
                                      <p:cBhvr>
                                        <p:cTn id="82" dur="1" fill="hold">
                                          <p:stCondLst>
                                            <p:cond delay="0"/>
                                          </p:stCondLst>
                                        </p:cTn>
                                        <p:tgtEl>
                                          <p:spTgt spid="48"/>
                                        </p:tgtEl>
                                        <p:attrNameLst>
                                          <p:attrName>style.visibility</p:attrName>
                                        </p:attrNameLst>
                                      </p:cBhvr>
                                      <p:to>
                                        <p:strVal val="visible"/>
                                      </p:to>
                                    </p:set>
                                    <p:animEffect transition="in" filter="blinds(horizontal)">
                                      <p:cBhvr>
                                        <p:cTn id="83" dur="500"/>
                                        <p:tgtEl>
                                          <p:spTgt spid="48"/>
                                        </p:tgtEl>
                                      </p:cBhvr>
                                    </p:animEffect>
                                  </p:childTnLst>
                                </p:cTn>
                              </p:par>
                            </p:childTnLst>
                          </p:cTn>
                        </p:par>
                      </p:childTnLst>
                    </p:cTn>
                  </p:par>
                  <p:par>
                    <p:cTn id="84" fill="hold">
                      <p:stCondLst>
                        <p:cond delay="indefinite"/>
                      </p:stCondLst>
                      <p:childTnLst>
                        <p:par>
                          <p:cTn id="85" fill="hold">
                            <p:stCondLst>
                              <p:cond delay="0"/>
                            </p:stCondLst>
                            <p:childTnLst>
                              <p:par>
                                <p:cTn id="86" presetID="3" presetClass="entr" presetSubtype="10" fill="hold" grpId="0" nodeType="clickEffect">
                                  <p:stCondLst>
                                    <p:cond delay="0"/>
                                  </p:stCondLst>
                                  <p:childTnLst>
                                    <p:set>
                                      <p:cBhvr>
                                        <p:cTn id="87" dur="1" fill="hold">
                                          <p:stCondLst>
                                            <p:cond delay="0"/>
                                          </p:stCondLst>
                                        </p:cTn>
                                        <p:tgtEl>
                                          <p:spTgt spid="49"/>
                                        </p:tgtEl>
                                        <p:attrNameLst>
                                          <p:attrName>style.visibility</p:attrName>
                                        </p:attrNameLst>
                                      </p:cBhvr>
                                      <p:to>
                                        <p:strVal val="visible"/>
                                      </p:to>
                                    </p:set>
                                    <p:animEffect transition="in" filter="blinds(horizontal)">
                                      <p:cBhvr>
                                        <p:cTn id="88" dur="500"/>
                                        <p:tgtEl>
                                          <p:spTgt spid="49"/>
                                        </p:tgtEl>
                                      </p:cBhvr>
                                    </p:animEffect>
                                  </p:childTnLst>
                                </p:cTn>
                              </p:par>
                            </p:childTnLst>
                          </p:cTn>
                        </p:par>
                      </p:childTnLst>
                    </p:cTn>
                  </p:par>
                  <p:par>
                    <p:cTn id="89" fill="hold">
                      <p:stCondLst>
                        <p:cond delay="indefinite"/>
                      </p:stCondLst>
                      <p:childTnLst>
                        <p:par>
                          <p:cTn id="90" fill="hold">
                            <p:stCondLst>
                              <p:cond delay="0"/>
                            </p:stCondLst>
                            <p:childTnLst>
                              <p:par>
                                <p:cTn id="91" presetID="3" presetClass="entr" presetSubtype="10" fill="hold" grpId="0" nodeType="clickEffect">
                                  <p:stCondLst>
                                    <p:cond delay="0"/>
                                  </p:stCondLst>
                                  <p:childTnLst>
                                    <p:set>
                                      <p:cBhvr>
                                        <p:cTn id="92" dur="1" fill="hold">
                                          <p:stCondLst>
                                            <p:cond delay="0"/>
                                          </p:stCondLst>
                                        </p:cTn>
                                        <p:tgtEl>
                                          <p:spTgt spid="50"/>
                                        </p:tgtEl>
                                        <p:attrNameLst>
                                          <p:attrName>style.visibility</p:attrName>
                                        </p:attrNameLst>
                                      </p:cBhvr>
                                      <p:to>
                                        <p:strVal val="visible"/>
                                      </p:to>
                                    </p:set>
                                    <p:animEffect transition="in" filter="blinds(horizontal)">
                                      <p:cBhvr>
                                        <p:cTn id="93" dur="500"/>
                                        <p:tgtEl>
                                          <p:spTgt spid="50"/>
                                        </p:tgtEl>
                                      </p:cBhvr>
                                    </p:animEffect>
                                  </p:childTnLst>
                                </p:cTn>
                              </p:par>
                            </p:childTnLst>
                          </p:cTn>
                        </p:par>
                      </p:childTnLst>
                    </p:cTn>
                  </p:par>
                  <p:par>
                    <p:cTn id="94" fill="hold">
                      <p:stCondLst>
                        <p:cond delay="indefinite"/>
                      </p:stCondLst>
                      <p:childTnLst>
                        <p:par>
                          <p:cTn id="95" fill="hold">
                            <p:stCondLst>
                              <p:cond delay="0"/>
                            </p:stCondLst>
                            <p:childTnLst>
                              <p:par>
                                <p:cTn id="96" presetID="3" presetClass="entr" presetSubtype="10" fill="hold" grpId="0" nodeType="clickEffect">
                                  <p:stCondLst>
                                    <p:cond delay="0"/>
                                  </p:stCondLst>
                                  <p:childTnLst>
                                    <p:set>
                                      <p:cBhvr>
                                        <p:cTn id="97" dur="1" fill="hold">
                                          <p:stCondLst>
                                            <p:cond delay="0"/>
                                          </p:stCondLst>
                                        </p:cTn>
                                        <p:tgtEl>
                                          <p:spTgt spid="51"/>
                                        </p:tgtEl>
                                        <p:attrNameLst>
                                          <p:attrName>style.visibility</p:attrName>
                                        </p:attrNameLst>
                                      </p:cBhvr>
                                      <p:to>
                                        <p:strVal val="visible"/>
                                      </p:to>
                                    </p:set>
                                    <p:animEffect transition="in" filter="blinds(horizontal)">
                                      <p:cBhvr>
                                        <p:cTn id="98" dur="500"/>
                                        <p:tgtEl>
                                          <p:spTgt spid="51"/>
                                        </p:tgtEl>
                                      </p:cBhvr>
                                    </p:animEffect>
                                  </p:childTnLst>
                                </p:cTn>
                              </p:par>
                            </p:childTnLst>
                          </p:cTn>
                        </p:par>
                      </p:childTnLst>
                    </p:cTn>
                  </p:par>
                  <p:par>
                    <p:cTn id="99" fill="hold">
                      <p:stCondLst>
                        <p:cond delay="indefinite"/>
                      </p:stCondLst>
                      <p:childTnLst>
                        <p:par>
                          <p:cTn id="100" fill="hold">
                            <p:stCondLst>
                              <p:cond delay="0"/>
                            </p:stCondLst>
                            <p:childTnLst>
                              <p:par>
                                <p:cTn id="101" presetID="3" presetClass="entr" presetSubtype="10" fill="hold" grpId="0" nodeType="clickEffect">
                                  <p:stCondLst>
                                    <p:cond delay="0"/>
                                  </p:stCondLst>
                                  <p:childTnLst>
                                    <p:set>
                                      <p:cBhvr>
                                        <p:cTn id="102" dur="1" fill="hold">
                                          <p:stCondLst>
                                            <p:cond delay="0"/>
                                          </p:stCondLst>
                                        </p:cTn>
                                        <p:tgtEl>
                                          <p:spTgt spid="52"/>
                                        </p:tgtEl>
                                        <p:attrNameLst>
                                          <p:attrName>style.visibility</p:attrName>
                                        </p:attrNameLst>
                                      </p:cBhvr>
                                      <p:to>
                                        <p:strVal val="visible"/>
                                      </p:to>
                                    </p:set>
                                    <p:animEffect transition="in" filter="blinds(horizontal)">
                                      <p:cBhvr>
                                        <p:cTn id="103" dur="500"/>
                                        <p:tgtEl>
                                          <p:spTgt spid="52"/>
                                        </p:tgtEl>
                                      </p:cBhvr>
                                    </p:animEffect>
                                  </p:childTnLst>
                                </p:cTn>
                              </p:par>
                            </p:childTnLst>
                          </p:cTn>
                        </p:par>
                      </p:childTnLst>
                    </p:cTn>
                  </p:par>
                  <p:par>
                    <p:cTn id="104" fill="hold">
                      <p:stCondLst>
                        <p:cond delay="indefinite"/>
                      </p:stCondLst>
                      <p:childTnLst>
                        <p:par>
                          <p:cTn id="105" fill="hold">
                            <p:stCondLst>
                              <p:cond delay="0"/>
                            </p:stCondLst>
                            <p:childTnLst>
                              <p:par>
                                <p:cTn id="106" presetID="3" presetClass="entr" presetSubtype="10" fill="hold" grpId="0" nodeType="clickEffect">
                                  <p:stCondLst>
                                    <p:cond delay="0"/>
                                  </p:stCondLst>
                                  <p:childTnLst>
                                    <p:set>
                                      <p:cBhvr>
                                        <p:cTn id="107" dur="1" fill="hold">
                                          <p:stCondLst>
                                            <p:cond delay="0"/>
                                          </p:stCondLst>
                                        </p:cTn>
                                        <p:tgtEl>
                                          <p:spTgt spid="53"/>
                                        </p:tgtEl>
                                        <p:attrNameLst>
                                          <p:attrName>style.visibility</p:attrName>
                                        </p:attrNameLst>
                                      </p:cBhvr>
                                      <p:to>
                                        <p:strVal val="visible"/>
                                      </p:to>
                                    </p:set>
                                    <p:animEffect transition="in" filter="blinds(horizontal)">
                                      <p:cBhvr>
                                        <p:cTn id="108" dur="500"/>
                                        <p:tgtEl>
                                          <p:spTgt spid="53"/>
                                        </p:tgtEl>
                                      </p:cBhvr>
                                    </p:animEffect>
                                  </p:childTnLst>
                                </p:cTn>
                              </p:par>
                            </p:childTnLst>
                          </p:cTn>
                        </p:par>
                      </p:childTnLst>
                    </p:cTn>
                  </p:par>
                  <p:par>
                    <p:cTn id="109" fill="hold">
                      <p:stCondLst>
                        <p:cond delay="indefinite"/>
                      </p:stCondLst>
                      <p:childTnLst>
                        <p:par>
                          <p:cTn id="110" fill="hold">
                            <p:stCondLst>
                              <p:cond delay="0"/>
                            </p:stCondLst>
                            <p:childTnLst>
                              <p:par>
                                <p:cTn id="111" presetID="3" presetClass="entr" presetSubtype="10" fill="hold" grpId="0" nodeType="clickEffect">
                                  <p:stCondLst>
                                    <p:cond delay="0"/>
                                  </p:stCondLst>
                                  <p:childTnLst>
                                    <p:set>
                                      <p:cBhvr>
                                        <p:cTn id="112" dur="1" fill="hold">
                                          <p:stCondLst>
                                            <p:cond delay="0"/>
                                          </p:stCondLst>
                                        </p:cTn>
                                        <p:tgtEl>
                                          <p:spTgt spid="54"/>
                                        </p:tgtEl>
                                        <p:attrNameLst>
                                          <p:attrName>style.visibility</p:attrName>
                                        </p:attrNameLst>
                                      </p:cBhvr>
                                      <p:to>
                                        <p:strVal val="visible"/>
                                      </p:to>
                                    </p:set>
                                    <p:animEffect transition="in" filter="blinds(horizontal)">
                                      <p:cBhvr>
                                        <p:cTn id="113" dur="500"/>
                                        <p:tgtEl>
                                          <p:spTgt spid="54"/>
                                        </p:tgtEl>
                                      </p:cBhvr>
                                    </p:animEffect>
                                  </p:childTnLst>
                                </p:cTn>
                              </p:par>
                            </p:childTnLst>
                          </p:cTn>
                        </p:par>
                      </p:childTnLst>
                    </p:cTn>
                  </p:par>
                  <p:par>
                    <p:cTn id="114" fill="hold">
                      <p:stCondLst>
                        <p:cond delay="indefinite"/>
                      </p:stCondLst>
                      <p:childTnLst>
                        <p:par>
                          <p:cTn id="115" fill="hold">
                            <p:stCondLst>
                              <p:cond delay="0"/>
                            </p:stCondLst>
                            <p:childTnLst>
                              <p:par>
                                <p:cTn id="116" presetID="3" presetClass="entr" presetSubtype="10" fill="hold" grpId="0" nodeType="clickEffect">
                                  <p:stCondLst>
                                    <p:cond delay="0"/>
                                  </p:stCondLst>
                                  <p:childTnLst>
                                    <p:set>
                                      <p:cBhvr>
                                        <p:cTn id="117" dur="1" fill="hold">
                                          <p:stCondLst>
                                            <p:cond delay="0"/>
                                          </p:stCondLst>
                                        </p:cTn>
                                        <p:tgtEl>
                                          <p:spTgt spid="57"/>
                                        </p:tgtEl>
                                        <p:attrNameLst>
                                          <p:attrName>style.visibility</p:attrName>
                                        </p:attrNameLst>
                                      </p:cBhvr>
                                      <p:to>
                                        <p:strVal val="visible"/>
                                      </p:to>
                                    </p:set>
                                    <p:animEffect transition="in" filter="blinds(horizontal)">
                                      <p:cBhvr>
                                        <p:cTn id="118" dur="500"/>
                                        <p:tgtEl>
                                          <p:spTgt spid="57"/>
                                        </p:tgtEl>
                                      </p:cBhvr>
                                    </p:animEffect>
                                  </p:childTnLst>
                                </p:cTn>
                              </p:par>
                              <p:par>
                                <p:cTn id="119" presetID="3" presetClass="entr" presetSubtype="10" fill="hold" grpId="0" nodeType="withEffect">
                                  <p:stCondLst>
                                    <p:cond delay="0"/>
                                  </p:stCondLst>
                                  <p:childTnLst>
                                    <p:set>
                                      <p:cBhvr>
                                        <p:cTn id="120" dur="1" fill="hold">
                                          <p:stCondLst>
                                            <p:cond delay="0"/>
                                          </p:stCondLst>
                                        </p:cTn>
                                        <p:tgtEl>
                                          <p:spTgt spid="55"/>
                                        </p:tgtEl>
                                        <p:attrNameLst>
                                          <p:attrName>style.visibility</p:attrName>
                                        </p:attrNameLst>
                                      </p:cBhvr>
                                      <p:to>
                                        <p:strVal val="visible"/>
                                      </p:to>
                                    </p:set>
                                    <p:animEffect transition="in" filter="blinds(horizontal)">
                                      <p:cBhvr>
                                        <p:cTn id="121" dur="500"/>
                                        <p:tgtEl>
                                          <p:spTgt spid="55"/>
                                        </p:tgtEl>
                                      </p:cBhvr>
                                    </p:animEffect>
                                  </p:childTnLst>
                                </p:cTn>
                              </p:par>
                            </p:childTnLst>
                          </p:cTn>
                        </p:par>
                      </p:childTnLst>
                    </p:cTn>
                  </p:par>
                  <p:par>
                    <p:cTn id="122" fill="hold">
                      <p:stCondLst>
                        <p:cond delay="indefinite"/>
                      </p:stCondLst>
                      <p:childTnLst>
                        <p:par>
                          <p:cTn id="123" fill="hold">
                            <p:stCondLst>
                              <p:cond delay="0"/>
                            </p:stCondLst>
                            <p:childTnLst>
                              <p:par>
                                <p:cTn id="124" presetID="3" presetClass="entr" presetSubtype="10" fill="hold" grpId="0" nodeType="clickEffect">
                                  <p:stCondLst>
                                    <p:cond delay="0"/>
                                  </p:stCondLst>
                                  <p:childTnLst>
                                    <p:set>
                                      <p:cBhvr>
                                        <p:cTn id="125" dur="1" fill="hold">
                                          <p:stCondLst>
                                            <p:cond delay="0"/>
                                          </p:stCondLst>
                                        </p:cTn>
                                        <p:tgtEl>
                                          <p:spTgt spid="56"/>
                                        </p:tgtEl>
                                        <p:attrNameLst>
                                          <p:attrName>style.visibility</p:attrName>
                                        </p:attrNameLst>
                                      </p:cBhvr>
                                      <p:to>
                                        <p:strVal val="visible"/>
                                      </p:to>
                                    </p:set>
                                    <p:animEffect transition="in" filter="blinds(horizontal)">
                                      <p:cBhvr>
                                        <p:cTn id="126" dur="500"/>
                                        <p:tgtEl>
                                          <p:spTgt spid="56"/>
                                        </p:tgtEl>
                                      </p:cBhvr>
                                    </p:animEffect>
                                  </p:childTnLst>
                                </p:cTn>
                              </p:par>
                            </p:childTnLst>
                          </p:cTn>
                        </p:par>
                      </p:childTnLst>
                    </p:cTn>
                  </p:par>
                  <p:par>
                    <p:cTn id="127" fill="hold">
                      <p:stCondLst>
                        <p:cond delay="indefinite"/>
                      </p:stCondLst>
                      <p:childTnLst>
                        <p:par>
                          <p:cTn id="128" fill="hold">
                            <p:stCondLst>
                              <p:cond delay="0"/>
                            </p:stCondLst>
                            <p:childTnLst>
                              <p:par>
                                <p:cTn id="129" presetID="3" presetClass="entr" presetSubtype="10" fill="hold" grpId="0" nodeType="clickEffect">
                                  <p:stCondLst>
                                    <p:cond delay="0"/>
                                  </p:stCondLst>
                                  <p:childTnLst>
                                    <p:set>
                                      <p:cBhvr>
                                        <p:cTn id="130" dur="1" fill="hold">
                                          <p:stCondLst>
                                            <p:cond delay="0"/>
                                          </p:stCondLst>
                                        </p:cTn>
                                        <p:tgtEl>
                                          <p:spTgt spid="58"/>
                                        </p:tgtEl>
                                        <p:attrNameLst>
                                          <p:attrName>style.visibility</p:attrName>
                                        </p:attrNameLst>
                                      </p:cBhvr>
                                      <p:to>
                                        <p:strVal val="visible"/>
                                      </p:to>
                                    </p:set>
                                    <p:animEffect transition="in" filter="blinds(horizontal)">
                                      <p:cBhvr>
                                        <p:cTn id="131"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14" grpId="0" animBg="1"/>
      <p:bldP spid="34" grpId="0"/>
      <p:bldP spid="35" grpId="0"/>
      <p:bldP spid="36" grpId="0"/>
      <p:bldP spid="39" grpId="0"/>
      <p:bldP spid="38" grpId="0"/>
      <p:bldP spid="40" grpId="0"/>
      <p:bldP spid="41" grpId="0"/>
      <p:bldP spid="42" grpId="0"/>
      <p:bldP spid="45" grpId="0"/>
      <p:bldP spid="46" grpId="0"/>
      <p:bldP spid="48" grpId="0"/>
      <p:bldP spid="49" grpId="0"/>
      <p:bldP spid="50" grpId="0"/>
      <p:bldP spid="51" grpId="0"/>
      <p:bldP spid="52" grpId="0"/>
      <p:bldP spid="53" grpId="0"/>
      <p:bldP spid="54" grpId="0"/>
      <p:bldP spid="57" grpId="0" animBg="1"/>
      <p:bldP spid="55" grpId="0" animBg="1"/>
      <p:bldP spid="56" grpId="0" animBg="1"/>
      <p:bldP spid="58"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1" name="文本框 10"/>
          <p:cNvSpPr txBox="1"/>
          <p:nvPr/>
        </p:nvSpPr>
        <p:spPr>
          <a:xfrm>
            <a:off x="98425" y="99695"/>
            <a:ext cx="5629275" cy="306705"/>
          </a:xfrm>
          <a:prstGeom prst="rect">
            <a:avLst/>
          </a:prstGeom>
          <a:noFill/>
        </p:spPr>
        <p:txBody>
          <a:bodyPr wrap="square" rtlCol="0">
            <a:spAutoFit/>
          </a:bodyPr>
          <a:p>
            <a:pPr algn="ctr"/>
            <a:r>
              <a:rPr lang="zh-CN" altLang="en-US" sz="1400">
                <a:solidFill>
                  <a:srgbClr val="BEBEBE"/>
                </a:solidFill>
              </a:rPr>
              <a:t>《机器人</a:t>
            </a:r>
            <a:r>
              <a:rPr lang="en-US" altLang="zh-CN" sz="1400">
                <a:solidFill>
                  <a:srgbClr val="BEBEBE"/>
                </a:solidFill>
              </a:rPr>
              <a:t>SLAM</a:t>
            </a:r>
            <a:r>
              <a:rPr lang="zh-CN" altLang="en-US" sz="1400">
                <a:solidFill>
                  <a:srgbClr val="BEBEBE"/>
                </a:solidFill>
              </a:rPr>
              <a:t>导航：核心技术与实战》</a:t>
            </a:r>
            <a:r>
              <a:rPr lang="en-US" altLang="zh-CN" sz="1400">
                <a:solidFill>
                  <a:srgbClr val="BEBEBE"/>
                </a:solidFill>
              </a:rPr>
              <a:t>    </a:t>
            </a:r>
            <a:r>
              <a:rPr lang="zh-CN" altLang="en-US" sz="1400">
                <a:solidFill>
                  <a:srgbClr val="BEBEBE"/>
                </a:solidFill>
              </a:rPr>
              <a:t>张虎</a:t>
            </a:r>
            <a:r>
              <a:rPr lang="en-US" altLang="zh-CN" sz="1400">
                <a:solidFill>
                  <a:srgbClr val="BEBEBE"/>
                </a:solidFill>
              </a:rPr>
              <a:t> </a:t>
            </a:r>
            <a:r>
              <a:rPr lang="zh-CN" altLang="en-US" sz="1400">
                <a:solidFill>
                  <a:srgbClr val="BEBEBE"/>
                </a:solidFill>
              </a:rPr>
              <a:t>著</a:t>
            </a:r>
            <a:r>
              <a:rPr lang="en-US" altLang="zh-CN" sz="1400">
                <a:solidFill>
                  <a:srgbClr val="BEBEBE"/>
                </a:solidFill>
              </a:rPr>
              <a:t>    </a:t>
            </a:r>
            <a:r>
              <a:rPr lang="zh-CN" altLang="en-US" sz="1400">
                <a:solidFill>
                  <a:srgbClr val="BEBEBE"/>
                </a:solidFill>
              </a:rPr>
              <a:t>机械工业出版社</a:t>
            </a:r>
            <a:endParaRPr lang="zh-CN" altLang="en-US" sz="1400">
              <a:solidFill>
                <a:srgbClr val="BEBEBE"/>
              </a:solidFill>
            </a:endParaRPr>
          </a:p>
        </p:txBody>
      </p:sp>
      <p:sp>
        <p:nvSpPr>
          <p:cNvPr id="15" name="副标题 2"/>
          <p:cNvSpPr>
            <a:spLocks noGrp="1"/>
          </p:cNvSpPr>
          <p:nvPr>
            <p:custDataLst>
              <p:tags r:id="rId2"/>
            </p:custDataLst>
          </p:nvPr>
        </p:nvSpPr>
        <p:spPr>
          <a:xfrm>
            <a:off x="9103360" y="6446520"/>
            <a:ext cx="3028950" cy="344170"/>
          </a:xfrm>
          <a:prstGeom prst="rect">
            <a:avLst/>
          </a:prstGeom>
        </p:spPr>
        <p:txBody>
          <a:bodyPr vert="horz" lIns="90000" tIns="46800" rIns="90000" bIns="46800"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a:solidFill>
                  <a:schemeClr val="bg1">
                    <a:lumMod val="85000"/>
                  </a:schemeClr>
                </a:solidFill>
              </a:rPr>
              <a:t>课件下载：</a:t>
            </a:r>
            <a:r>
              <a:rPr lang="en-US" altLang="zh-CN" sz="1400">
                <a:solidFill>
                  <a:schemeClr val="bg1">
                    <a:lumMod val="85000"/>
                  </a:schemeClr>
                </a:solidFill>
              </a:rPr>
              <a:t>www.xiihoo.com</a:t>
            </a:r>
            <a:endParaRPr lang="en-US" altLang="zh-CN" sz="1400">
              <a:solidFill>
                <a:schemeClr val="bg1">
                  <a:lumMod val="85000"/>
                </a:schemeClr>
              </a:solidFill>
            </a:endParaRPr>
          </a:p>
        </p:txBody>
      </p:sp>
      <p:sp>
        <p:nvSpPr>
          <p:cNvPr id="2" name="标题 1"/>
          <p:cNvSpPr>
            <a:spLocks noGrp="1"/>
          </p:cNvSpPr>
          <p:nvPr>
            <p:ph type="ctrTitle"/>
            <p:custDataLst>
              <p:tags r:id="rId3"/>
            </p:custDataLst>
          </p:nvPr>
        </p:nvSpPr>
        <p:spPr>
          <a:xfrm>
            <a:off x="1433513" y="722630"/>
            <a:ext cx="8502650" cy="633095"/>
          </a:xfrm>
        </p:spPr>
        <p:txBody>
          <a:bodyPr>
            <a:noAutofit/>
          </a:bodyPr>
          <a:p>
            <a:r>
              <a:rPr lang="zh-CN" altLang="en-US" sz="2800" u="sng">
                <a:solidFill>
                  <a:srgbClr val="FF0000"/>
                </a:solidFill>
              </a:rPr>
              <a:t>外观</a:t>
            </a:r>
            <a:r>
              <a:rPr lang="zh-CN" altLang="en-US" sz="2800">
                <a:solidFill>
                  <a:srgbClr val="FFFF00"/>
                </a:solidFill>
              </a:rPr>
              <a:t>五花八门的机器人</a:t>
            </a:r>
            <a:endParaRPr lang="zh-CN" altLang="en-US" sz="2800">
              <a:solidFill>
                <a:srgbClr val="FFFF00"/>
              </a:solidFill>
            </a:endParaRPr>
          </a:p>
        </p:txBody>
      </p:sp>
      <p:sp>
        <p:nvSpPr>
          <p:cNvPr id="13" name="文本框 12"/>
          <p:cNvSpPr txBox="1"/>
          <p:nvPr/>
        </p:nvSpPr>
        <p:spPr>
          <a:xfrm>
            <a:off x="213360" y="6465570"/>
            <a:ext cx="924560" cy="306705"/>
          </a:xfrm>
          <a:prstGeom prst="rect">
            <a:avLst/>
          </a:prstGeom>
          <a:noFill/>
        </p:spPr>
        <p:txBody>
          <a:bodyPr wrap="square" rtlCol="0">
            <a:spAutoFit/>
          </a:bodyPr>
          <a:p>
            <a:pPr algn="l"/>
            <a:r>
              <a:rPr lang="en-US" altLang="zh-CN" sz="1400" spc="200">
                <a:solidFill>
                  <a:schemeClr val="bg1">
                    <a:lumMod val="85000"/>
                  </a:schemeClr>
                </a:solidFill>
                <a:latin typeface="Arial" panose="020B0604020202020204" pitchFamily="34" charset="0"/>
                <a:ea typeface="微软雅黑" panose="020B0503020204020204" pitchFamily="34" charset="-122"/>
              </a:rPr>
              <a:t>2</a:t>
            </a:r>
            <a:r>
              <a:rPr lang="zh-CN" altLang="en-US" sz="1400" spc="200">
                <a:solidFill>
                  <a:schemeClr val="bg1">
                    <a:lumMod val="85000"/>
                  </a:schemeClr>
                </a:solidFill>
                <a:latin typeface="Arial" panose="020B0604020202020204" pitchFamily="34" charset="0"/>
                <a:ea typeface="微软雅黑" panose="020B0503020204020204" pitchFamily="34" charset="-122"/>
              </a:rPr>
              <a:t>/</a:t>
            </a:r>
            <a:r>
              <a:rPr lang="en-US" altLang="zh-CN" sz="1400" spc="200">
                <a:solidFill>
                  <a:schemeClr val="bg1">
                    <a:lumMod val="85000"/>
                  </a:schemeClr>
                </a:solidFill>
                <a:latin typeface="Arial" panose="020B0604020202020204" pitchFamily="34" charset="0"/>
                <a:ea typeface="微软雅黑" panose="020B0503020204020204" pitchFamily="34" charset="-122"/>
                <a:sym typeface="+mn-ea"/>
              </a:rPr>
              <a:t>56</a:t>
            </a:r>
            <a:endParaRPr lang="en-US" sz="1400" spc="200">
              <a:solidFill>
                <a:schemeClr val="bg1">
                  <a:lumMod val="85000"/>
                </a:schemeClr>
              </a:solidFill>
              <a:latin typeface="Arial" panose="020B0604020202020204" pitchFamily="34" charset="0"/>
              <a:ea typeface="微软雅黑" panose="020B0503020204020204" pitchFamily="34" charset="-122"/>
            </a:endParaRPr>
          </a:p>
        </p:txBody>
      </p:sp>
      <p:sp>
        <p:nvSpPr>
          <p:cNvPr id="28" name="文本框 27"/>
          <p:cNvSpPr txBox="1"/>
          <p:nvPr/>
        </p:nvSpPr>
        <p:spPr>
          <a:xfrm>
            <a:off x="6555740" y="99695"/>
            <a:ext cx="5419090" cy="306705"/>
          </a:xfrm>
          <a:prstGeom prst="rect">
            <a:avLst/>
          </a:prstGeom>
          <a:noFill/>
        </p:spPr>
        <p:txBody>
          <a:bodyPr wrap="square" rtlCol="0">
            <a:spAutoFit/>
          </a:bodyPr>
          <a:p>
            <a:pPr algn="r"/>
            <a:r>
              <a:rPr lang="zh-CN" altLang="en-US" sz="1400">
                <a:solidFill>
                  <a:srgbClr val="FF0000"/>
                </a:solidFill>
                <a:sym typeface="+mn-ea"/>
              </a:rPr>
              <a:t>（第</a:t>
            </a:r>
            <a:r>
              <a:rPr lang="en-US" altLang="zh-CN" sz="1400">
                <a:solidFill>
                  <a:srgbClr val="FF0000"/>
                </a:solidFill>
                <a:sym typeface="+mn-ea"/>
              </a:rPr>
              <a:t>1</a:t>
            </a:r>
            <a:r>
              <a:rPr lang="zh-CN" altLang="en-US" sz="1400">
                <a:solidFill>
                  <a:srgbClr val="FF0000"/>
                </a:solidFill>
                <a:sym typeface="+mn-ea"/>
              </a:rPr>
              <a:t>季）</a:t>
            </a:r>
            <a:r>
              <a:rPr lang="zh-CN" altLang="en-US" sz="1400">
                <a:solidFill>
                  <a:schemeClr val="bg1"/>
                </a:solidFill>
                <a:sym typeface="+mn-ea"/>
              </a:rPr>
              <a:t>第</a:t>
            </a:r>
            <a:r>
              <a:rPr lang="en-US" altLang="zh-CN" sz="1400">
                <a:solidFill>
                  <a:schemeClr val="bg1"/>
                </a:solidFill>
                <a:sym typeface="+mn-ea"/>
              </a:rPr>
              <a:t>6</a:t>
            </a:r>
            <a:r>
              <a:rPr lang="zh-CN" altLang="en-US" sz="1400">
                <a:solidFill>
                  <a:schemeClr val="bg1"/>
                </a:solidFill>
                <a:sym typeface="+mn-ea"/>
              </a:rPr>
              <a:t>章：机器人底盘</a:t>
            </a:r>
            <a:endParaRPr lang="zh-CN" altLang="en-US" sz="1400">
              <a:solidFill>
                <a:schemeClr val="bg1"/>
              </a:solidFill>
            </a:endParaRPr>
          </a:p>
        </p:txBody>
      </p:sp>
      <p:sp>
        <p:nvSpPr>
          <p:cNvPr id="6" name="标题 1"/>
          <p:cNvSpPr>
            <a:spLocks noGrp="1"/>
          </p:cNvSpPr>
          <p:nvPr>
            <p:custDataLst>
              <p:tags r:id="rId4"/>
            </p:custDataLst>
          </p:nvPr>
        </p:nvSpPr>
        <p:spPr>
          <a:xfrm>
            <a:off x="1433513" y="1429385"/>
            <a:ext cx="8502650" cy="624840"/>
          </a:xfrm>
          <a:prstGeom prst="rect">
            <a:avLst/>
          </a:prstGeom>
        </p:spPr>
        <p:txBody>
          <a:bodyPr vert="horz" lIns="90000" tIns="46800" rIns="90000" bIns="46800" rtlCol="0" anchor="b" anchorCtr="0">
            <a:noAutofit/>
          </a:bodyPr>
          <a:lstStyle>
            <a:lvl1pPr algn="ctr" defTabSz="914400" rtl="0" eaLnBrk="1" fontAlgn="auto" latinLnBrk="0" hangingPunct="1">
              <a:lnSpc>
                <a:spcPct val="100000"/>
              </a:lnSpc>
              <a:spcBef>
                <a:spcPct val="0"/>
              </a:spcBef>
              <a:buNone/>
              <a:defRPr sz="60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a:lstStyle>
          <a:p>
            <a:r>
              <a:rPr lang="zh-CN" altLang="en-US" sz="2800">
                <a:solidFill>
                  <a:srgbClr val="FFFF00"/>
                </a:solidFill>
              </a:rPr>
              <a:t>其实</a:t>
            </a:r>
            <a:r>
              <a:rPr lang="zh-CN" altLang="en-US" sz="2800" u="sng">
                <a:solidFill>
                  <a:srgbClr val="FF0000"/>
                </a:solidFill>
              </a:rPr>
              <a:t>核心</a:t>
            </a:r>
            <a:r>
              <a:rPr lang="zh-CN" altLang="en-US" sz="2800">
                <a:solidFill>
                  <a:srgbClr val="FFFF00"/>
                </a:solidFill>
              </a:rPr>
              <a:t>都一样</a:t>
            </a:r>
            <a:endParaRPr lang="zh-CN" altLang="en-US" sz="2800">
              <a:solidFill>
                <a:srgbClr val="FFFF00"/>
              </a:solidFill>
            </a:endParaRPr>
          </a:p>
        </p:txBody>
      </p:sp>
      <p:pic>
        <p:nvPicPr>
          <p:cNvPr id="9" name="图片 8"/>
          <p:cNvPicPr>
            <a:picLocks noChangeAspect="1"/>
          </p:cNvPicPr>
          <p:nvPr/>
        </p:nvPicPr>
        <p:blipFill>
          <a:blip r:embed="rId5"/>
          <a:stretch>
            <a:fillRect/>
          </a:stretch>
        </p:blipFill>
        <p:spPr>
          <a:xfrm>
            <a:off x="4702810" y="3591560"/>
            <a:ext cx="1706880" cy="1908175"/>
          </a:xfrm>
          <a:prstGeom prst="rect">
            <a:avLst/>
          </a:prstGeom>
        </p:spPr>
      </p:pic>
      <p:pic>
        <p:nvPicPr>
          <p:cNvPr id="14" name="图片 13"/>
          <p:cNvPicPr>
            <a:picLocks noChangeAspect="1"/>
          </p:cNvPicPr>
          <p:nvPr/>
        </p:nvPicPr>
        <p:blipFill>
          <a:blip r:embed="rId6"/>
          <a:stretch>
            <a:fillRect/>
          </a:stretch>
        </p:blipFill>
        <p:spPr>
          <a:xfrm>
            <a:off x="6704965" y="3775075"/>
            <a:ext cx="1344930" cy="1590675"/>
          </a:xfrm>
          <a:prstGeom prst="rect">
            <a:avLst/>
          </a:prstGeom>
        </p:spPr>
      </p:pic>
      <p:pic>
        <p:nvPicPr>
          <p:cNvPr id="16" name="图片 15"/>
          <p:cNvPicPr>
            <a:picLocks noChangeAspect="1"/>
          </p:cNvPicPr>
          <p:nvPr/>
        </p:nvPicPr>
        <p:blipFill>
          <a:blip r:embed="rId7"/>
          <a:stretch>
            <a:fillRect/>
          </a:stretch>
        </p:blipFill>
        <p:spPr>
          <a:xfrm>
            <a:off x="2875281" y="2379345"/>
            <a:ext cx="1540510" cy="3402965"/>
          </a:xfrm>
          <a:prstGeom prst="rect">
            <a:avLst/>
          </a:prstGeom>
        </p:spPr>
      </p:pic>
      <p:pic>
        <p:nvPicPr>
          <p:cNvPr id="26" name="图片 25"/>
          <p:cNvPicPr>
            <a:picLocks noChangeAspect="1"/>
          </p:cNvPicPr>
          <p:nvPr/>
        </p:nvPicPr>
        <p:blipFill>
          <a:blip r:embed="rId8"/>
          <a:stretch>
            <a:fillRect/>
          </a:stretch>
        </p:blipFill>
        <p:spPr>
          <a:xfrm>
            <a:off x="417195" y="2215515"/>
            <a:ext cx="2115820" cy="1544955"/>
          </a:xfrm>
          <a:prstGeom prst="rect">
            <a:avLst/>
          </a:prstGeom>
        </p:spPr>
      </p:pic>
      <p:pic>
        <p:nvPicPr>
          <p:cNvPr id="17" name="图片 16"/>
          <p:cNvPicPr>
            <a:picLocks noChangeAspect="1"/>
          </p:cNvPicPr>
          <p:nvPr/>
        </p:nvPicPr>
        <p:blipFill>
          <a:blip r:embed="rId9"/>
          <a:stretch>
            <a:fillRect/>
          </a:stretch>
        </p:blipFill>
        <p:spPr>
          <a:xfrm>
            <a:off x="416878" y="4598035"/>
            <a:ext cx="2116455" cy="1362075"/>
          </a:xfrm>
          <a:prstGeom prst="rect">
            <a:avLst/>
          </a:prstGeom>
        </p:spPr>
      </p:pic>
      <p:pic>
        <p:nvPicPr>
          <p:cNvPr id="18" name="图片 17"/>
          <p:cNvPicPr>
            <a:picLocks noChangeAspect="1"/>
          </p:cNvPicPr>
          <p:nvPr/>
        </p:nvPicPr>
        <p:blipFill>
          <a:blip r:embed="rId10"/>
          <a:stretch>
            <a:fillRect/>
          </a:stretch>
        </p:blipFill>
        <p:spPr>
          <a:xfrm>
            <a:off x="10085705" y="3938905"/>
            <a:ext cx="1736725" cy="1275715"/>
          </a:xfrm>
          <a:prstGeom prst="rect">
            <a:avLst/>
          </a:prstGeom>
        </p:spPr>
      </p:pic>
      <p:sp>
        <p:nvSpPr>
          <p:cNvPr id="20" name="标题 1"/>
          <p:cNvSpPr>
            <a:spLocks noGrp="1"/>
          </p:cNvSpPr>
          <p:nvPr>
            <p:custDataLst>
              <p:tags r:id="rId11"/>
            </p:custDataLst>
          </p:nvPr>
        </p:nvSpPr>
        <p:spPr>
          <a:xfrm>
            <a:off x="279718" y="3760470"/>
            <a:ext cx="2390775" cy="452120"/>
          </a:xfrm>
          <a:prstGeom prst="rect">
            <a:avLst/>
          </a:prstGeom>
        </p:spPr>
        <p:txBody>
          <a:bodyPr vert="horz" lIns="90000" tIns="46800" rIns="90000" bIns="46800" rtlCol="0" anchor="b" anchorCtr="0">
            <a:noAutofit/>
          </a:bodyPr>
          <a:lstStyle>
            <a:lvl1pPr algn="ctr" defTabSz="914400" rtl="0" eaLnBrk="1" fontAlgn="auto" latinLnBrk="0" hangingPunct="1">
              <a:lnSpc>
                <a:spcPct val="100000"/>
              </a:lnSpc>
              <a:spcBef>
                <a:spcPct val="0"/>
              </a:spcBef>
              <a:buNone/>
              <a:defRPr sz="60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a:lstStyle>
          <a:p>
            <a:r>
              <a:rPr lang="zh-CN" altLang="en-US" sz="1600">
                <a:solidFill>
                  <a:srgbClr val="FFFF00"/>
                </a:solidFill>
              </a:rPr>
              <a:t>①无人驾驶汽车</a:t>
            </a:r>
            <a:endParaRPr lang="zh-CN" altLang="en-US" sz="1600">
              <a:solidFill>
                <a:srgbClr val="FFFF00"/>
              </a:solidFill>
            </a:endParaRPr>
          </a:p>
        </p:txBody>
      </p:sp>
      <p:sp>
        <p:nvSpPr>
          <p:cNvPr id="19" name="标题 1"/>
          <p:cNvSpPr>
            <a:spLocks noGrp="1"/>
          </p:cNvSpPr>
          <p:nvPr>
            <p:custDataLst>
              <p:tags r:id="rId12"/>
            </p:custDataLst>
          </p:nvPr>
        </p:nvSpPr>
        <p:spPr>
          <a:xfrm>
            <a:off x="279718" y="5951855"/>
            <a:ext cx="2390775" cy="452120"/>
          </a:xfrm>
          <a:prstGeom prst="rect">
            <a:avLst/>
          </a:prstGeom>
        </p:spPr>
        <p:txBody>
          <a:bodyPr vert="horz" lIns="90000" tIns="46800" rIns="90000" bIns="46800" rtlCol="0" anchor="b" anchorCtr="0">
            <a:noAutofit/>
          </a:bodyPr>
          <a:lstStyle>
            <a:lvl1pPr algn="ctr" defTabSz="914400" rtl="0" eaLnBrk="1" fontAlgn="auto" latinLnBrk="0" hangingPunct="1">
              <a:lnSpc>
                <a:spcPct val="100000"/>
              </a:lnSpc>
              <a:spcBef>
                <a:spcPct val="0"/>
              </a:spcBef>
              <a:buNone/>
              <a:defRPr sz="60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a:lstStyle>
          <a:p>
            <a:r>
              <a:rPr lang="zh-CN" altLang="en-US" sz="1600">
                <a:solidFill>
                  <a:srgbClr val="FFFF00"/>
                </a:solidFill>
              </a:rPr>
              <a:t>②快递机器人</a:t>
            </a:r>
            <a:endParaRPr lang="zh-CN" altLang="en-US" sz="1600">
              <a:solidFill>
                <a:srgbClr val="FFFF00"/>
              </a:solidFill>
            </a:endParaRPr>
          </a:p>
        </p:txBody>
      </p:sp>
      <p:sp>
        <p:nvSpPr>
          <p:cNvPr id="21" name="标题 1"/>
          <p:cNvSpPr>
            <a:spLocks noGrp="1"/>
          </p:cNvSpPr>
          <p:nvPr>
            <p:custDataLst>
              <p:tags r:id="rId13"/>
            </p:custDataLst>
          </p:nvPr>
        </p:nvSpPr>
        <p:spPr>
          <a:xfrm>
            <a:off x="2450148" y="5841365"/>
            <a:ext cx="2390775" cy="452120"/>
          </a:xfrm>
          <a:prstGeom prst="rect">
            <a:avLst/>
          </a:prstGeom>
        </p:spPr>
        <p:txBody>
          <a:bodyPr vert="horz" lIns="90000" tIns="46800" rIns="90000" bIns="46800" rtlCol="0" anchor="b" anchorCtr="0">
            <a:noAutofit/>
          </a:bodyPr>
          <a:lstStyle>
            <a:lvl1pPr algn="ctr" defTabSz="914400" rtl="0" eaLnBrk="1" fontAlgn="auto" latinLnBrk="0" hangingPunct="1">
              <a:lnSpc>
                <a:spcPct val="100000"/>
              </a:lnSpc>
              <a:spcBef>
                <a:spcPct val="0"/>
              </a:spcBef>
              <a:buNone/>
              <a:defRPr sz="60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a:lstStyle>
          <a:p>
            <a:r>
              <a:rPr lang="zh-CN" altLang="en-US" sz="1600">
                <a:solidFill>
                  <a:srgbClr val="FFFF00"/>
                </a:solidFill>
              </a:rPr>
              <a:t>③送餐机器人</a:t>
            </a:r>
            <a:endParaRPr lang="zh-CN" altLang="en-US" sz="1600">
              <a:solidFill>
                <a:srgbClr val="FFFF00"/>
              </a:solidFill>
            </a:endParaRPr>
          </a:p>
        </p:txBody>
      </p:sp>
      <p:sp>
        <p:nvSpPr>
          <p:cNvPr id="22" name="标题 1"/>
          <p:cNvSpPr>
            <a:spLocks noGrp="1"/>
          </p:cNvSpPr>
          <p:nvPr>
            <p:custDataLst>
              <p:tags r:id="rId14"/>
            </p:custDataLst>
          </p:nvPr>
        </p:nvSpPr>
        <p:spPr>
          <a:xfrm>
            <a:off x="4398963" y="5523230"/>
            <a:ext cx="2390775" cy="452120"/>
          </a:xfrm>
          <a:prstGeom prst="rect">
            <a:avLst/>
          </a:prstGeom>
        </p:spPr>
        <p:txBody>
          <a:bodyPr vert="horz" lIns="90000" tIns="46800" rIns="90000" bIns="46800" rtlCol="0" anchor="b" anchorCtr="0">
            <a:noAutofit/>
          </a:bodyPr>
          <a:lstStyle>
            <a:lvl1pPr algn="ctr" defTabSz="914400" rtl="0" eaLnBrk="1" fontAlgn="auto" latinLnBrk="0" hangingPunct="1">
              <a:lnSpc>
                <a:spcPct val="100000"/>
              </a:lnSpc>
              <a:spcBef>
                <a:spcPct val="0"/>
              </a:spcBef>
              <a:buNone/>
              <a:defRPr sz="60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a:lstStyle>
          <a:p>
            <a:r>
              <a:rPr lang="zh-CN" altLang="en-US" sz="1600">
                <a:solidFill>
                  <a:srgbClr val="FFFF00"/>
                </a:solidFill>
              </a:rPr>
              <a:t>④服务机器人</a:t>
            </a:r>
            <a:endParaRPr lang="zh-CN" altLang="en-US" sz="1600">
              <a:solidFill>
                <a:srgbClr val="FFFF00"/>
              </a:solidFill>
            </a:endParaRPr>
          </a:p>
        </p:txBody>
      </p:sp>
      <p:sp>
        <p:nvSpPr>
          <p:cNvPr id="23" name="标题 1"/>
          <p:cNvSpPr>
            <a:spLocks noGrp="1"/>
          </p:cNvSpPr>
          <p:nvPr>
            <p:custDataLst>
              <p:tags r:id="rId15"/>
            </p:custDataLst>
          </p:nvPr>
        </p:nvSpPr>
        <p:spPr>
          <a:xfrm>
            <a:off x="6208713" y="5382895"/>
            <a:ext cx="2390775" cy="452120"/>
          </a:xfrm>
          <a:prstGeom prst="rect">
            <a:avLst/>
          </a:prstGeom>
        </p:spPr>
        <p:txBody>
          <a:bodyPr vert="horz" lIns="90000" tIns="46800" rIns="90000" bIns="46800" rtlCol="0" anchor="b" anchorCtr="0">
            <a:noAutofit/>
          </a:bodyPr>
          <a:lstStyle>
            <a:lvl1pPr algn="ctr" defTabSz="914400" rtl="0" eaLnBrk="1" fontAlgn="auto" latinLnBrk="0" hangingPunct="1">
              <a:lnSpc>
                <a:spcPct val="100000"/>
              </a:lnSpc>
              <a:spcBef>
                <a:spcPct val="0"/>
              </a:spcBef>
              <a:buNone/>
              <a:defRPr sz="60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a:lstStyle>
          <a:p>
            <a:r>
              <a:rPr lang="zh-CN" altLang="en-US" sz="1600">
                <a:solidFill>
                  <a:srgbClr val="FFFF00"/>
                </a:solidFill>
              </a:rPr>
              <a:t>⑤工业机器人</a:t>
            </a:r>
            <a:endParaRPr lang="zh-CN" altLang="en-US" sz="1600">
              <a:solidFill>
                <a:srgbClr val="FFFF00"/>
              </a:solidFill>
            </a:endParaRPr>
          </a:p>
        </p:txBody>
      </p:sp>
      <p:pic>
        <p:nvPicPr>
          <p:cNvPr id="24" name="图片 23"/>
          <p:cNvPicPr>
            <a:picLocks noChangeAspect="1"/>
          </p:cNvPicPr>
          <p:nvPr/>
        </p:nvPicPr>
        <p:blipFill>
          <a:blip r:embed="rId16"/>
          <a:stretch>
            <a:fillRect/>
          </a:stretch>
        </p:blipFill>
        <p:spPr>
          <a:xfrm>
            <a:off x="8547100" y="3865245"/>
            <a:ext cx="927735" cy="1426845"/>
          </a:xfrm>
          <a:prstGeom prst="rect">
            <a:avLst/>
          </a:prstGeom>
        </p:spPr>
      </p:pic>
      <p:sp>
        <p:nvSpPr>
          <p:cNvPr id="25" name="标题 1"/>
          <p:cNvSpPr>
            <a:spLocks noGrp="1"/>
          </p:cNvSpPr>
          <p:nvPr>
            <p:custDataLst>
              <p:tags r:id="rId17"/>
            </p:custDataLst>
          </p:nvPr>
        </p:nvSpPr>
        <p:spPr>
          <a:xfrm>
            <a:off x="7815263" y="5275580"/>
            <a:ext cx="2390775" cy="452120"/>
          </a:xfrm>
          <a:prstGeom prst="rect">
            <a:avLst/>
          </a:prstGeom>
        </p:spPr>
        <p:txBody>
          <a:bodyPr vert="horz" lIns="90000" tIns="46800" rIns="90000" bIns="46800" rtlCol="0" anchor="b" anchorCtr="0">
            <a:noAutofit/>
          </a:bodyPr>
          <a:lstStyle>
            <a:lvl1pPr algn="ctr" defTabSz="914400" rtl="0" eaLnBrk="1" fontAlgn="auto" latinLnBrk="0" hangingPunct="1">
              <a:lnSpc>
                <a:spcPct val="100000"/>
              </a:lnSpc>
              <a:spcBef>
                <a:spcPct val="0"/>
              </a:spcBef>
              <a:buNone/>
              <a:defRPr sz="60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a:lstStyle>
          <a:p>
            <a:r>
              <a:rPr lang="zh-CN" altLang="en-US" sz="1600">
                <a:solidFill>
                  <a:srgbClr val="FFFF00"/>
                </a:solidFill>
              </a:rPr>
              <a:t>⑥教育机器人</a:t>
            </a:r>
            <a:endParaRPr lang="zh-CN" altLang="en-US" sz="1600">
              <a:solidFill>
                <a:srgbClr val="FFFF00"/>
              </a:solidFill>
            </a:endParaRPr>
          </a:p>
        </p:txBody>
      </p:sp>
      <p:sp>
        <p:nvSpPr>
          <p:cNvPr id="27" name="标题 1"/>
          <p:cNvSpPr>
            <a:spLocks noGrp="1"/>
          </p:cNvSpPr>
          <p:nvPr>
            <p:custDataLst>
              <p:tags r:id="rId18"/>
            </p:custDataLst>
          </p:nvPr>
        </p:nvSpPr>
        <p:spPr>
          <a:xfrm>
            <a:off x="9792653" y="5123815"/>
            <a:ext cx="2390775" cy="452120"/>
          </a:xfrm>
          <a:prstGeom prst="rect">
            <a:avLst/>
          </a:prstGeom>
        </p:spPr>
        <p:txBody>
          <a:bodyPr vert="horz" lIns="90000" tIns="46800" rIns="90000" bIns="46800" rtlCol="0" anchor="b" anchorCtr="0">
            <a:noAutofit/>
          </a:bodyPr>
          <a:lstStyle>
            <a:lvl1pPr algn="ctr" defTabSz="914400" rtl="0" eaLnBrk="1" fontAlgn="auto" latinLnBrk="0" hangingPunct="1">
              <a:lnSpc>
                <a:spcPct val="100000"/>
              </a:lnSpc>
              <a:spcBef>
                <a:spcPct val="0"/>
              </a:spcBef>
              <a:buNone/>
              <a:defRPr sz="60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a:lstStyle>
          <a:p>
            <a:r>
              <a:rPr lang="zh-CN" altLang="en-US" sz="1600">
                <a:solidFill>
                  <a:srgbClr val="FFFF00"/>
                </a:solidFill>
              </a:rPr>
              <a:t>⑦扫地机器人</a:t>
            </a:r>
            <a:endParaRPr lang="zh-CN" altLang="en-US" sz="1600">
              <a:solidFill>
                <a:srgbClr val="FFFF00"/>
              </a:solidFill>
            </a:endParaRPr>
          </a:p>
        </p:txBody>
      </p:sp>
      <p:sp>
        <p:nvSpPr>
          <p:cNvPr id="30" name="椭圆 29"/>
          <p:cNvSpPr/>
          <p:nvPr/>
        </p:nvSpPr>
        <p:spPr>
          <a:xfrm>
            <a:off x="9680575" y="3646805"/>
            <a:ext cx="2461260" cy="2080895"/>
          </a:xfrm>
          <a:prstGeom prst="ellipse">
            <a:avLst/>
          </a:prstGeom>
          <a:noFill/>
          <a:ln w="76200">
            <a:solidFill>
              <a:srgbClr val="FF0000"/>
            </a:solidFill>
          </a:ln>
          <a:extLst>
            <a:ext uri="{909E8E84-426E-40DD-AFC4-6F175D3DCCD1}">
              <a14:hiddenFill xmlns:a14="http://schemas.microsoft.com/office/drawing/2010/main">
                <a:solidFill>
                  <a:schemeClr val="lt1"/>
                </a:solidFill>
              </a14:hiddenFill>
            </a:ext>
          </a:extLst>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sp>
        <p:nvSpPr>
          <p:cNvPr id="31" name="上箭头 30"/>
          <p:cNvSpPr/>
          <p:nvPr/>
        </p:nvSpPr>
        <p:spPr>
          <a:xfrm>
            <a:off x="10725150" y="2877185"/>
            <a:ext cx="383540" cy="67818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2" name="圆角矩形 31"/>
          <p:cNvSpPr/>
          <p:nvPr>
            <p:custDataLst>
              <p:tags r:id="rId19"/>
            </p:custDataLst>
          </p:nvPr>
        </p:nvSpPr>
        <p:spPr>
          <a:xfrm>
            <a:off x="9883775" y="1903095"/>
            <a:ext cx="2094230" cy="928370"/>
          </a:xfrm>
          <a:prstGeom prst="roundRect">
            <a:avLst/>
          </a:prstGeom>
          <a:solidFill>
            <a:schemeClr val="accent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p>
            <a:pPr algn="ctr"/>
            <a:r>
              <a:rPr lang="zh-CN" altLang="en-US" sz="2400" b="1">
                <a:solidFill>
                  <a:srgbClr val="FFFF00"/>
                </a:solidFill>
              </a:rPr>
              <a:t>机器人</a:t>
            </a:r>
            <a:endParaRPr lang="zh-CN" altLang="en-US" sz="2400" b="1">
              <a:solidFill>
                <a:srgbClr val="FFFF00"/>
              </a:solidFill>
            </a:endParaRPr>
          </a:p>
          <a:p>
            <a:pPr algn="ctr"/>
            <a:r>
              <a:rPr lang="zh-CN" altLang="en-US" sz="2400" b="1">
                <a:solidFill>
                  <a:srgbClr val="FFFF00"/>
                </a:solidFill>
              </a:rPr>
              <a:t>底盘</a:t>
            </a:r>
            <a:endParaRPr lang="zh-CN" altLang="en-US" sz="2400" b="1">
              <a:solidFill>
                <a:srgbClr val="FFFF00"/>
              </a:solidFill>
            </a:endParaRPr>
          </a:p>
        </p:txBody>
      </p:sp>
    </p:spTree>
    <p:custDataLst>
      <p:tags r:id="rId20"/>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linds(horizontal)">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blinds(horizontal)">
                                      <p:cBhvr>
                                        <p:cTn id="17" dur="500"/>
                                        <p:tgtEl>
                                          <p:spTgt spid="26"/>
                                        </p:tgtEl>
                                      </p:cBhvr>
                                    </p:animEffect>
                                  </p:childTnLst>
                                </p:cTn>
                              </p:par>
                              <p:par>
                                <p:cTn id="18" presetID="3" presetClass="entr" presetSubtype="10" fill="hold" grpId="0" nodeType="with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blinds(horizontal)">
                                      <p:cBhvr>
                                        <p:cTn id="20" dur="500"/>
                                        <p:tgtEl>
                                          <p:spTgt spid="20"/>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nodeType="click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blinds(horizontal)">
                                      <p:cBhvr>
                                        <p:cTn id="25" dur="500"/>
                                        <p:tgtEl>
                                          <p:spTgt spid="17"/>
                                        </p:tgtEl>
                                      </p:cBhvr>
                                    </p:animEffect>
                                  </p:childTnLst>
                                </p:cTn>
                              </p:par>
                              <p:par>
                                <p:cTn id="26" presetID="3" presetClass="entr" presetSubtype="10" fill="hold" grpId="0" nodeType="with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blinds(horizontal)">
                                      <p:cBhvr>
                                        <p:cTn id="28" dur="500"/>
                                        <p:tgtEl>
                                          <p:spTgt spid="19"/>
                                        </p:tgtEl>
                                      </p:cBhvr>
                                    </p:animEffect>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nodeType="click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blinds(horizontal)">
                                      <p:cBhvr>
                                        <p:cTn id="33" dur="500"/>
                                        <p:tgtEl>
                                          <p:spTgt spid="16"/>
                                        </p:tgtEl>
                                      </p:cBhvr>
                                    </p:animEffect>
                                  </p:childTnLst>
                                </p:cTn>
                              </p:par>
                              <p:par>
                                <p:cTn id="34" presetID="3" presetClass="entr" presetSubtype="10" fill="hold" grpId="0" nodeType="withEffect">
                                  <p:stCondLst>
                                    <p:cond delay="0"/>
                                  </p:stCondLst>
                                  <p:childTnLst>
                                    <p:set>
                                      <p:cBhvr>
                                        <p:cTn id="35" dur="1" fill="hold">
                                          <p:stCondLst>
                                            <p:cond delay="0"/>
                                          </p:stCondLst>
                                        </p:cTn>
                                        <p:tgtEl>
                                          <p:spTgt spid="21"/>
                                        </p:tgtEl>
                                        <p:attrNameLst>
                                          <p:attrName>style.visibility</p:attrName>
                                        </p:attrNameLst>
                                      </p:cBhvr>
                                      <p:to>
                                        <p:strVal val="visible"/>
                                      </p:to>
                                    </p:set>
                                    <p:animEffect transition="in" filter="blinds(horizontal)">
                                      <p:cBhvr>
                                        <p:cTn id="36" dur="500"/>
                                        <p:tgtEl>
                                          <p:spTgt spid="21"/>
                                        </p:tgtEl>
                                      </p:cBhvr>
                                    </p:animEffect>
                                  </p:childTnLst>
                                </p:cTn>
                              </p:par>
                            </p:childTnLst>
                          </p:cTn>
                        </p:par>
                      </p:childTnLst>
                    </p:cTn>
                  </p:par>
                  <p:par>
                    <p:cTn id="37" fill="hold">
                      <p:stCondLst>
                        <p:cond delay="indefinite"/>
                      </p:stCondLst>
                      <p:childTnLst>
                        <p:par>
                          <p:cTn id="38" fill="hold">
                            <p:stCondLst>
                              <p:cond delay="0"/>
                            </p:stCondLst>
                            <p:childTnLst>
                              <p:par>
                                <p:cTn id="39" presetID="3" presetClass="entr" presetSubtype="10" fill="hold" nodeType="clickEffect">
                                  <p:stCondLst>
                                    <p:cond delay="0"/>
                                  </p:stCondLst>
                                  <p:childTnLst>
                                    <p:set>
                                      <p:cBhvr>
                                        <p:cTn id="40" dur="1" fill="hold">
                                          <p:stCondLst>
                                            <p:cond delay="0"/>
                                          </p:stCondLst>
                                        </p:cTn>
                                        <p:tgtEl>
                                          <p:spTgt spid="9"/>
                                        </p:tgtEl>
                                        <p:attrNameLst>
                                          <p:attrName>style.visibility</p:attrName>
                                        </p:attrNameLst>
                                      </p:cBhvr>
                                      <p:to>
                                        <p:strVal val="visible"/>
                                      </p:to>
                                    </p:set>
                                    <p:animEffect transition="in" filter="blinds(horizontal)">
                                      <p:cBhvr>
                                        <p:cTn id="41" dur="500"/>
                                        <p:tgtEl>
                                          <p:spTgt spid="9"/>
                                        </p:tgtEl>
                                      </p:cBhvr>
                                    </p:animEffect>
                                  </p:childTnLst>
                                </p:cTn>
                              </p:par>
                              <p:par>
                                <p:cTn id="42" presetID="3" presetClass="entr" presetSubtype="10" fill="hold" grpId="0" nodeType="withEffect">
                                  <p:stCondLst>
                                    <p:cond delay="0"/>
                                  </p:stCondLst>
                                  <p:childTnLst>
                                    <p:set>
                                      <p:cBhvr>
                                        <p:cTn id="43" dur="1" fill="hold">
                                          <p:stCondLst>
                                            <p:cond delay="0"/>
                                          </p:stCondLst>
                                        </p:cTn>
                                        <p:tgtEl>
                                          <p:spTgt spid="22"/>
                                        </p:tgtEl>
                                        <p:attrNameLst>
                                          <p:attrName>style.visibility</p:attrName>
                                        </p:attrNameLst>
                                      </p:cBhvr>
                                      <p:to>
                                        <p:strVal val="visible"/>
                                      </p:to>
                                    </p:set>
                                    <p:animEffect transition="in" filter="blinds(horizontal)">
                                      <p:cBhvr>
                                        <p:cTn id="44" dur="500"/>
                                        <p:tgtEl>
                                          <p:spTgt spid="22"/>
                                        </p:tgtEl>
                                      </p:cBhvr>
                                    </p:animEffect>
                                  </p:childTnLst>
                                </p:cTn>
                              </p:par>
                            </p:childTnLst>
                          </p:cTn>
                        </p:par>
                      </p:childTnLst>
                    </p:cTn>
                  </p:par>
                  <p:par>
                    <p:cTn id="45" fill="hold">
                      <p:stCondLst>
                        <p:cond delay="indefinite"/>
                      </p:stCondLst>
                      <p:childTnLst>
                        <p:par>
                          <p:cTn id="46" fill="hold">
                            <p:stCondLst>
                              <p:cond delay="0"/>
                            </p:stCondLst>
                            <p:childTnLst>
                              <p:par>
                                <p:cTn id="47" presetID="3" presetClass="entr" presetSubtype="10" fill="hold" nodeType="clickEffect">
                                  <p:stCondLst>
                                    <p:cond delay="0"/>
                                  </p:stCondLst>
                                  <p:childTnLst>
                                    <p:set>
                                      <p:cBhvr>
                                        <p:cTn id="48" dur="1" fill="hold">
                                          <p:stCondLst>
                                            <p:cond delay="0"/>
                                          </p:stCondLst>
                                        </p:cTn>
                                        <p:tgtEl>
                                          <p:spTgt spid="14"/>
                                        </p:tgtEl>
                                        <p:attrNameLst>
                                          <p:attrName>style.visibility</p:attrName>
                                        </p:attrNameLst>
                                      </p:cBhvr>
                                      <p:to>
                                        <p:strVal val="visible"/>
                                      </p:to>
                                    </p:set>
                                    <p:animEffect transition="in" filter="blinds(horizontal)">
                                      <p:cBhvr>
                                        <p:cTn id="49" dur="500"/>
                                        <p:tgtEl>
                                          <p:spTgt spid="14"/>
                                        </p:tgtEl>
                                      </p:cBhvr>
                                    </p:animEffect>
                                  </p:childTnLst>
                                </p:cTn>
                              </p:par>
                              <p:par>
                                <p:cTn id="50" presetID="3" presetClass="entr" presetSubtype="10" fill="hold" grpId="0" nodeType="withEffect">
                                  <p:stCondLst>
                                    <p:cond delay="0"/>
                                  </p:stCondLst>
                                  <p:childTnLst>
                                    <p:set>
                                      <p:cBhvr>
                                        <p:cTn id="51" dur="1" fill="hold">
                                          <p:stCondLst>
                                            <p:cond delay="0"/>
                                          </p:stCondLst>
                                        </p:cTn>
                                        <p:tgtEl>
                                          <p:spTgt spid="23"/>
                                        </p:tgtEl>
                                        <p:attrNameLst>
                                          <p:attrName>style.visibility</p:attrName>
                                        </p:attrNameLst>
                                      </p:cBhvr>
                                      <p:to>
                                        <p:strVal val="visible"/>
                                      </p:to>
                                    </p:set>
                                    <p:animEffect transition="in" filter="blinds(horizontal)">
                                      <p:cBhvr>
                                        <p:cTn id="52" dur="500"/>
                                        <p:tgtEl>
                                          <p:spTgt spid="23"/>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nodeType="clickEffect">
                                  <p:stCondLst>
                                    <p:cond delay="0"/>
                                  </p:stCondLst>
                                  <p:childTnLst>
                                    <p:set>
                                      <p:cBhvr>
                                        <p:cTn id="56" dur="1" fill="hold">
                                          <p:stCondLst>
                                            <p:cond delay="0"/>
                                          </p:stCondLst>
                                        </p:cTn>
                                        <p:tgtEl>
                                          <p:spTgt spid="24"/>
                                        </p:tgtEl>
                                        <p:attrNameLst>
                                          <p:attrName>style.visibility</p:attrName>
                                        </p:attrNameLst>
                                      </p:cBhvr>
                                      <p:to>
                                        <p:strVal val="visible"/>
                                      </p:to>
                                    </p:set>
                                    <p:animEffect transition="in" filter="blinds(horizontal)">
                                      <p:cBhvr>
                                        <p:cTn id="57" dur="500"/>
                                        <p:tgtEl>
                                          <p:spTgt spid="24"/>
                                        </p:tgtEl>
                                      </p:cBhvr>
                                    </p:animEffect>
                                  </p:childTnLst>
                                </p:cTn>
                              </p:par>
                              <p:par>
                                <p:cTn id="58" presetID="3" presetClass="entr" presetSubtype="10" fill="hold" grpId="0" nodeType="withEffect">
                                  <p:stCondLst>
                                    <p:cond delay="0"/>
                                  </p:stCondLst>
                                  <p:childTnLst>
                                    <p:set>
                                      <p:cBhvr>
                                        <p:cTn id="59" dur="1" fill="hold">
                                          <p:stCondLst>
                                            <p:cond delay="0"/>
                                          </p:stCondLst>
                                        </p:cTn>
                                        <p:tgtEl>
                                          <p:spTgt spid="25"/>
                                        </p:tgtEl>
                                        <p:attrNameLst>
                                          <p:attrName>style.visibility</p:attrName>
                                        </p:attrNameLst>
                                      </p:cBhvr>
                                      <p:to>
                                        <p:strVal val="visible"/>
                                      </p:to>
                                    </p:set>
                                    <p:animEffect transition="in" filter="blinds(horizontal)">
                                      <p:cBhvr>
                                        <p:cTn id="60" dur="500"/>
                                        <p:tgtEl>
                                          <p:spTgt spid="25"/>
                                        </p:tgtEl>
                                      </p:cBhvr>
                                    </p:animEffect>
                                  </p:childTnLst>
                                </p:cTn>
                              </p:par>
                            </p:childTnLst>
                          </p:cTn>
                        </p:par>
                      </p:childTnLst>
                    </p:cTn>
                  </p:par>
                  <p:par>
                    <p:cTn id="61" fill="hold">
                      <p:stCondLst>
                        <p:cond delay="indefinite"/>
                      </p:stCondLst>
                      <p:childTnLst>
                        <p:par>
                          <p:cTn id="62" fill="hold">
                            <p:stCondLst>
                              <p:cond delay="0"/>
                            </p:stCondLst>
                            <p:childTnLst>
                              <p:par>
                                <p:cTn id="63" presetID="3" presetClass="entr" presetSubtype="10" fill="hold" nodeType="clickEffect">
                                  <p:stCondLst>
                                    <p:cond delay="0"/>
                                  </p:stCondLst>
                                  <p:childTnLst>
                                    <p:set>
                                      <p:cBhvr>
                                        <p:cTn id="64" dur="1" fill="hold">
                                          <p:stCondLst>
                                            <p:cond delay="0"/>
                                          </p:stCondLst>
                                        </p:cTn>
                                        <p:tgtEl>
                                          <p:spTgt spid="18"/>
                                        </p:tgtEl>
                                        <p:attrNameLst>
                                          <p:attrName>style.visibility</p:attrName>
                                        </p:attrNameLst>
                                      </p:cBhvr>
                                      <p:to>
                                        <p:strVal val="visible"/>
                                      </p:to>
                                    </p:set>
                                    <p:animEffect transition="in" filter="blinds(horizontal)">
                                      <p:cBhvr>
                                        <p:cTn id="65" dur="500"/>
                                        <p:tgtEl>
                                          <p:spTgt spid="18"/>
                                        </p:tgtEl>
                                      </p:cBhvr>
                                    </p:animEffect>
                                  </p:childTnLst>
                                </p:cTn>
                              </p:par>
                              <p:par>
                                <p:cTn id="66" presetID="3" presetClass="entr" presetSubtype="10" fill="hold" grpId="0" nodeType="withEffect">
                                  <p:stCondLst>
                                    <p:cond delay="0"/>
                                  </p:stCondLst>
                                  <p:childTnLst>
                                    <p:set>
                                      <p:cBhvr>
                                        <p:cTn id="67" dur="1" fill="hold">
                                          <p:stCondLst>
                                            <p:cond delay="0"/>
                                          </p:stCondLst>
                                        </p:cTn>
                                        <p:tgtEl>
                                          <p:spTgt spid="27"/>
                                        </p:tgtEl>
                                        <p:attrNameLst>
                                          <p:attrName>style.visibility</p:attrName>
                                        </p:attrNameLst>
                                      </p:cBhvr>
                                      <p:to>
                                        <p:strVal val="visible"/>
                                      </p:to>
                                    </p:set>
                                    <p:animEffect transition="in" filter="blinds(horizontal)">
                                      <p:cBhvr>
                                        <p:cTn id="68" dur="500"/>
                                        <p:tgtEl>
                                          <p:spTgt spid="27"/>
                                        </p:tgtEl>
                                      </p:cBhvr>
                                    </p:animEffect>
                                  </p:childTnLst>
                                </p:cTn>
                              </p:par>
                            </p:childTnLst>
                          </p:cTn>
                        </p:par>
                      </p:childTnLst>
                    </p:cTn>
                  </p:par>
                  <p:par>
                    <p:cTn id="69" fill="hold">
                      <p:stCondLst>
                        <p:cond delay="indefinite"/>
                      </p:stCondLst>
                      <p:childTnLst>
                        <p:par>
                          <p:cTn id="70" fill="hold">
                            <p:stCondLst>
                              <p:cond delay="0"/>
                            </p:stCondLst>
                            <p:childTnLst>
                              <p:par>
                                <p:cTn id="71" presetID="20" presetClass="entr" presetSubtype="0" fill="hold" grpId="0" nodeType="clickEffect">
                                  <p:stCondLst>
                                    <p:cond delay="0"/>
                                  </p:stCondLst>
                                  <p:childTnLst>
                                    <p:set>
                                      <p:cBhvr>
                                        <p:cTn id="72" dur="1" fill="hold">
                                          <p:stCondLst>
                                            <p:cond delay="0"/>
                                          </p:stCondLst>
                                        </p:cTn>
                                        <p:tgtEl>
                                          <p:spTgt spid="30"/>
                                        </p:tgtEl>
                                        <p:attrNameLst>
                                          <p:attrName>style.visibility</p:attrName>
                                        </p:attrNameLst>
                                      </p:cBhvr>
                                      <p:to>
                                        <p:strVal val="visible"/>
                                      </p:to>
                                    </p:set>
                                    <p:animEffect transition="in" filter="wedge">
                                      <p:cBhvr>
                                        <p:cTn id="73" dur="2000"/>
                                        <p:tgtEl>
                                          <p:spTgt spid="30"/>
                                        </p:tgtEl>
                                      </p:cBhvr>
                                    </p:animEffect>
                                  </p:childTnLst>
                                </p:cTn>
                              </p:par>
                            </p:childTnLst>
                          </p:cTn>
                        </p:par>
                      </p:childTnLst>
                    </p:cTn>
                  </p:par>
                  <p:par>
                    <p:cTn id="74" fill="hold">
                      <p:stCondLst>
                        <p:cond delay="indefinite"/>
                      </p:stCondLst>
                      <p:childTnLst>
                        <p:par>
                          <p:cTn id="75" fill="hold">
                            <p:stCondLst>
                              <p:cond delay="0"/>
                            </p:stCondLst>
                            <p:childTnLst>
                              <p:par>
                                <p:cTn id="76" presetID="3" presetClass="entr" presetSubtype="10" fill="hold" grpId="0" nodeType="clickEffect">
                                  <p:stCondLst>
                                    <p:cond delay="0"/>
                                  </p:stCondLst>
                                  <p:childTnLst>
                                    <p:set>
                                      <p:cBhvr>
                                        <p:cTn id="77" dur="1" fill="hold">
                                          <p:stCondLst>
                                            <p:cond delay="0"/>
                                          </p:stCondLst>
                                        </p:cTn>
                                        <p:tgtEl>
                                          <p:spTgt spid="31"/>
                                        </p:tgtEl>
                                        <p:attrNameLst>
                                          <p:attrName>style.visibility</p:attrName>
                                        </p:attrNameLst>
                                      </p:cBhvr>
                                      <p:to>
                                        <p:strVal val="visible"/>
                                      </p:to>
                                    </p:set>
                                    <p:animEffect transition="in" filter="blinds(horizontal)">
                                      <p:cBhvr>
                                        <p:cTn id="78" dur="500"/>
                                        <p:tgtEl>
                                          <p:spTgt spid="31"/>
                                        </p:tgtEl>
                                      </p:cBhvr>
                                    </p:animEffect>
                                  </p:childTnLst>
                                </p:cTn>
                              </p:par>
                              <p:par>
                                <p:cTn id="79" presetID="3" presetClass="entr" presetSubtype="10" fill="hold" grpId="0" nodeType="withEffect">
                                  <p:stCondLst>
                                    <p:cond delay="0"/>
                                  </p:stCondLst>
                                  <p:childTnLst>
                                    <p:set>
                                      <p:cBhvr>
                                        <p:cTn id="80" dur="1" fill="hold">
                                          <p:stCondLst>
                                            <p:cond delay="0"/>
                                          </p:stCondLst>
                                        </p:cTn>
                                        <p:tgtEl>
                                          <p:spTgt spid="32"/>
                                        </p:tgtEl>
                                        <p:attrNameLst>
                                          <p:attrName>style.visibility</p:attrName>
                                        </p:attrNameLst>
                                      </p:cBhvr>
                                      <p:to>
                                        <p:strVal val="visible"/>
                                      </p:to>
                                    </p:set>
                                    <p:animEffect transition="in" filter="blinds(horizontal)">
                                      <p:cBhvr>
                                        <p:cTn id="81"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P spid="20" grpId="0"/>
      <p:bldP spid="19" grpId="0"/>
      <p:bldP spid="21" grpId="0"/>
      <p:bldP spid="22" grpId="0"/>
      <p:bldP spid="23" grpId="0"/>
      <p:bldP spid="25" grpId="0"/>
      <p:bldP spid="27" grpId="0"/>
      <p:bldP spid="30" grpId="0" animBg="1"/>
      <p:bldP spid="31" grpId="0" animBg="1"/>
      <p:bldP spid="32"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1" name="文本框 10"/>
          <p:cNvSpPr txBox="1"/>
          <p:nvPr/>
        </p:nvSpPr>
        <p:spPr>
          <a:xfrm>
            <a:off x="98425" y="99695"/>
            <a:ext cx="5629275" cy="306705"/>
          </a:xfrm>
          <a:prstGeom prst="rect">
            <a:avLst/>
          </a:prstGeom>
          <a:noFill/>
        </p:spPr>
        <p:txBody>
          <a:bodyPr wrap="square" rtlCol="0">
            <a:spAutoFit/>
          </a:bodyPr>
          <a:p>
            <a:pPr algn="ctr"/>
            <a:r>
              <a:rPr lang="zh-CN" altLang="en-US" sz="1400">
                <a:solidFill>
                  <a:srgbClr val="BEBEBE"/>
                </a:solidFill>
              </a:rPr>
              <a:t>《机器人</a:t>
            </a:r>
            <a:r>
              <a:rPr lang="en-US" altLang="zh-CN" sz="1400">
                <a:solidFill>
                  <a:srgbClr val="BEBEBE"/>
                </a:solidFill>
              </a:rPr>
              <a:t>SLAM</a:t>
            </a:r>
            <a:r>
              <a:rPr lang="zh-CN" altLang="en-US" sz="1400">
                <a:solidFill>
                  <a:srgbClr val="BEBEBE"/>
                </a:solidFill>
              </a:rPr>
              <a:t>导航：核心技术与实战》</a:t>
            </a:r>
            <a:r>
              <a:rPr lang="en-US" altLang="zh-CN" sz="1400">
                <a:solidFill>
                  <a:srgbClr val="BEBEBE"/>
                </a:solidFill>
              </a:rPr>
              <a:t>    </a:t>
            </a:r>
            <a:r>
              <a:rPr lang="zh-CN" altLang="en-US" sz="1400">
                <a:solidFill>
                  <a:srgbClr val="BEBEBE"/>
                </a:solidFill>
              </a:rPr>
              <a:t>张虎</a:t>
            </a:r>
            <a:r>
              <a:rPr lang="en-US" altLang="zh-CN" sz="1400">
                <a:solidFill>
                  <a:srgbClr val="BEBEBE"/>
                </a:solidFill>
              </a:rPr>
              <a:t> </a:t>
            </a:r>
            <a:r>
              <a:rPr lang="zh-CN" altLang="en-US" sz="1400">
                <a:solidFill>
                  <a:srgbClr val="BEBEBE"/>
                </a:solidFill>
              </a:rPr>
              <a:t>著</a:t>
            </a:r>
            <a:r>
              <a:rPr lang="en-US" altLang="zh-CN" sz="1400">
                <a:solidFill>
                  <a:srgbClr val="BEBEBE"/>
                </a:solidFill>
              </a:rPr>
              <a:t>    </a:t>
            </a:r>
            <a:r>
              <a:rPr lang="zh-CN" altLang="en-US" sz="1400">
                <a:solidFill>
                  <a:srgbClr val="BEBEBE"/>
                </a:solidFill>
              </a:rPr>
              <a:t>机械工业出版社</a:t>
            </a:r>
            <a:endParaRPr lang="zh-CN" altLang="en-US" sz="1400">
              <a:solidFill>
                <a:srgbClr val="BEBEBE"/>
              </a:solidFill>
            </a:endParaRPr>
          </a:p>
        </p:txBody>
      </p:sp>
      <p:sp>
        <p:nvSpPr>
          <p:cNvPr id="15" name="副标题 2"/>
          <p:cNvSpPr>
            <a:spLocks noGrp="1"/>
          </p:cNvSpPr>
          <p:nvPr>
            <p:custDataLst>
              <p:tags r:id="rId2"/>
            </p:custDataLst>
          </p:nvPr>
        </p:nvSpPr>
        <p:spPr>
          <a:xfrm>
            <a:off x="9103360" y="6446520"/>
            <a:ext cx="3028950" cy="344170"/>
          </a:xfrm>
          <a:prstGeom prst="rect">
            <a:avLst/>
          </a:prstGeom>
        </p:spPr>
        <p:txBody>
          <a:bodyPr vert="horz" lIns="90000" tIns="46800" rIns="90000" bIns="46800"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a:solidFill>
                  <a:schemeClr val="bg1">
                    <a:lumMod val="85000"/>
                  </a:schemeClr>
                </a:solidFill>
              </a:rPr>
              <a:t>课件下载：</a:t>
            </a:r>
            <a:r>
              <a:rPr lang="en-US" altLang="zh-CN" sz="1400">
                <a:solidFill>
                  <a:schemeClr val="bg1">
                    <a:lumMod val="85000"/>
                  </a:schemeClr>
                </a:solidFill>
              </a:rPr>
              <a:t>www.xiihoo.com</a:t>
            </a:r>
            <a:endParaRPr lang="en-US" altLang="zh-CN" sz="1400">
              <a:solidFill>
                <a:schemeClr val="bg1">
                  <a:lumMod val="85000"/>
                </a:schemeClr>
              </a:solidFill>
            </a:endParaRPr>
          </a:p>
        </p:txBody>
      </p:sp>
      <p:sp>
        <p:nvSpPr>
          <p:cNvPr id="13" name="文本框 12"/>
          <p:cNvSpPr txBox="1"/>
          <p:nvPr>
            <p:custDataLst>
              <p:tags r:id="rId3"/>
            </p:custDataLst>
          </p:nvPr>
        </p:nvSpPr>
        <p:spPr>
          <a:xfrm>
            <a:off x="213360" y="6465570"/>
            <a:ext cx="924560" cy="306705"/>
          </a:xfrm>
          <a:prstGeom prst="rect">
            <a:avLst/>
          </a:prstGeom>
          <a:noFill/>
        </p:spPr>
        <p:txBody>
          <a:bodyPr wrap="square" rtlCol="0">
            <a:spAutoFit/>
          </a:bodyPr>
          <a:p>
            <a:pPr algn="l"/>
            <a:r>
              <a:rPr lang="en-US" altLang="zh-CN" sz="1400" spc="200">
                <a:solidFill>
                  <a:schemeClr val="bg1">
                    <a:lumMod val="85000"/>
                  </a:schemeClr>
                </a:solidFill>
                <a:latin typeface="Arial" panose="020B0604020202020204" pitchFamily="34" charset="0"/>
                <a:ea typeface="微软雅黑" panose="020B0503020204020204" pitchFamily="34" charset="-122"/>
              </a:rPr>
              <a:t>29</a:t>
            </a:r>
            <a:r>
              <a:rPr lang="zh-CN" altLang="en-US" sz="1400" spc="200">
                <a:solidFill>
                  <a:schemeClr val="bg1">
                    <a:lumMod val="85000"/>
                  </a:schemeClr>
                </a:solidFill>
                <a:latin typeface="Arial" panose="020B0604020202020204" pitchFamily="34" charset="0"/>
                <a:ea typeface="微软雅黑" panose="020B0503020204020204" pitchFamily="34" charset="-122"/>
              </a:rPr>
              <a:t>/</a:t>
            </a:r>
            <a:r>
              <a:rPr lang="en-US" altLang="zh-CN" sz="1400" spc="200">
                <a:solidFill>
                  <a:schemeClr val="bg1">
                    <a:lumMod val="85000"/>
                  </a:schemeClr>
                </a:solidFill>
                <a:latin typeface="Arial" panose="020B0604020202020204" pitchFamily="34" charset="0"/>
                <a:ea typeface="微软雅黑" panose="020B0503020204020204" pitchFamily="34" charset="-122"/>
                <a:sym typeface="+mn-ea"/>
              </a:rPr>
              <a:t>56</a:t>
            </a:r>
            <a:endParaRPr lang="en-US" sz="1400" spc="200">
              <a:solidFill>
                <a:schemeClr val="bg1">
                  <a:lumMod val="85000"/>
                </a:schemeClr>
              </a:solidFill>
              <a:latin typeface="Arial" panose="020B0604020202020204" pitchFamily="34" charset="0"/>
              <a:ea typeface="微软雅黑" panose="020B0503020204020204" pitchFamily="34" charset="-122"/>
            </a:endParaRPr>
          </a:p>
        </p:txBody>
      </p:sp>
      <p:sp>
        <p:nvSpPr>
          <p:cNvPr id="2" name="标题 1"/>
          <p:cNvSpPr>
            <a:spLocks noGrp="1"/>
          </p:cNvSpPr>
          <p:nvPr>
            <p:ph type="ctrTitle"/>
            <p:custDataLst>
              <p:tags r:id="rId4"/>
            </p:custDataLst>
          </p:nvPr>
        </p:nvSpPr>
        <p:spPr>
          <a:xfrm>
            <a:off x="232410" y="597535"/>
            <a:ext cx="3545840" cy="496570"/>
          </a:xfrm>
        </p:spPr>
        <p:txBody>
          <a:bodyPr>
            <a:noAutofit/>
          </a:bodyPr>
          <a:p>
            <a:pPr algn="l"/>
            <a:r>
              <a:rPr lang="en-US" altLang="zh-CN" sz="2000">
                <a:solidFill>
                  <a:schemeClr val="accent1">
                    <a:lumMod val="60000"/>
                    <a:lumOff val="40000"/>
                  </a:schemeClr>
                </a:solidFill>
                <a:sym typeface="+mn-ea"/>
              </a:rPr>
              <a:t>6</a:t>
            </a:r>
            <a:r>
              <a:rPr lang="zh-CN" altLang="en-US" sz="2000">
                <a:solidFill>
                  <a:schemeClr val="accent1">
                    <a:lumMod val="60000"/>
                    <a:lumOff val="40000"/>
                  </a:schemeClr>
                </a:solidFill>
                <a:sym typeface="+mn-ea"/>
              </a:rPr>
              <a:t>.1 </a:t>
            </a:r>
            <a:r>
              <a:rPr lang="zh-CN" altLang="en-US" sz="2000">
                <a:solidFill>
                  <a:srgbClr val="9CC2F0"/>
                </a:solidFill>
                <a:sym typeface="+mn-ea"/>
              </a:rPr>
              <a:t>底盘运动学模型</a:t>
            </a:r>
            <a:endParaRPr lang="zh-CN" altLang="en-US" sz="2000">
              <a:solidFill>
                <a:srgbClr val="9CC2F0"/>
              </a:solidFill>
            </a:endParaRPr>
          </a:p>
        </p:txBody>
      </p:sp>
      <p:sp>
        <p:nvSpPr>
          <p:cNvPr id="28" name="文本框 27"/>
          <p:cNvSpPr txBox="1"/>
          <p:nvPr>
            <p:custDataLst>
              <p:tags r:id="rId5"/>
            </p:custDataLst>
          </p:nvPr>
        </p:nvSpPr>
        <p:spPr>
          <a:xfrm>
            <a:off x="6555740" y="99695"/>
            <a:ext cx="5419090" cy="306705"/>
          </a:xfrm>
          <a:prstGeom prst="rect">
            <a:avLst/>
          </a:prstGeom>
          <a:noFill/>
        </p:spPr>
        <p:txBody>
          <a:bodyPr wrap="square" rtlCol="0">
            <a:spAutoFit/>
          </a:bodyPr>
          <a:p>
            <a:pPr algn="r"/>
            <a:r>
              <a:rPr lang="zh-CN" altLang="en-US" sz="1400">
                <a:solidFill>
                  <a:srgbClr val="FF0000"/>
                </a:solidFill>
                <a:sym typeface="+mn-ea"/>
              </a:rPr>
              <a:t>（第</a:t>
            </a:r>
            <a:r>
              <a:rPr lang="en-US" altLang="zh-CN" sz="1400">
                <a:solidFill>
                  <a:srgbClr val="FF0000"/>
                </a:solidFill>
                <a:sym typeface="+mn-ea"/>
              </a:rPr>
              <a:t>1</a:t>
            </a:r>
            <a:r>
              <a:rPr lang="zh-CN" altLang="en-US" sz="1400">
                <a:solidFill>
                  <a:srgbClr val="FF0000"/>
                </a:solidFill>
                <a:sym typeface="+mn-ea"/>
              </a:rPr>
              <a:t>季）</a:t>
            </a:r>
            <a:r>
              <a:rPr lang="zh-CN" altLang="en-US" sz="1400">
                <a:solidFill>
                  <a:schemeClr val="bg1"/>
                </a:solidFill>
                <a:sym typeface="+mn-ea"/>
              </a:rPr>
              <a:t>第</a:t>
            </a:r>
            <a:r>
              <a:rPr lang="en-US" altLang="zh-CN" sz="1400">
                <a:solidFill>
                  <a:schemeClr val="bg1"/>
                </a:solidFill>
                <a:sym typeface="+mn-ea"/>
              </a:rPr>
              <a:t>6</a:t>
            </a:r>
            <a:r>
              <a:rPr lang="zh-CN" altLang="en-US" sz="1400">
                <a:solidFill>
                  <a:schemeClr val="bg1"/>
                </a:solidFill>
                <a:sym typeface="+mn-ea"/>
              </a:rPr>
              <a:t>章：机器人底盘</a:t>
            </a:r>
            <a:endParaRPr lang="zh-CN" altLang="en-US" sz="1400">
              <a:solidFill>
                <a:schemeClr val="bg1"/>
              </a:solidFill>
            </a:endParaRPr>
          </a:p>
        </p:txBody>
      </p:sp>
      <p:sp>
        <p:nvSpPr>
          <p:cNvPr id="3" name="文本框 2"/>
          <p:cNvSpPr txBox="1"/>
          <p:nvPr/>
        </p:nvSpPr>
        <p:spPr>
          <a:xfrm>
            <a:off x="526415" y="1486535"/>
            <a:ext cx="2526030" cy="2245360"/>
          </a:xfrm>
          <a:prstGeom prst="rect">
            <a:avLst/>
          </a:prstGeom>
          <a:noFill/>
          <a:ln w="9525">
            <a:noFill/>
          </a:ln>
        </p:spPr>
        <p:txBody>
          <a:bodyPr wrap="square">
            <a:spAutoFit/>
          </a:bodyPr>
          <a:p>
            <a:pPr marL="285750" indent="-285750">
              <a:lnSpc>
                <a:spcPct val="200000"/>
              </a:lnSpc>
              <a:buFont typeface="Wingdings" panose="05000000000000000000" charset="0"/>
              <a:buChar char="n"/>
            </a:pPr>
            <a:r>
              <a:rPr lang="zh-CN" altLang="en-US" sz="1400">
                <a:solidFill>
                  <a:schemeClr val="bg1"/>
                </a:solidFill>
                <a:latin typeface="+mn-ea"/>
                <a:sym typeface="+mn-ea"/>
              </a:rPr>
              <a:t>两轮差速模型</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zh-CN" altLang="en-US" sz="1400">
                <a:solidFill>
                  <a:srgbClr val="FFFF00"/>
                </a:solidFill>
                <a:latin typeface="+mn-ea"/>
                <a:sym typeface="+mn-ea"/>
              </a:rPr>
              <a:t>四轮差速模型</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zh-CN" altLang="en-US" sz="1400">
                <a:solidFill>
                  <a:schemeClr val="bg1"/>
                </a:solidFill>
                <a:latin typeface="+mn-ea"/>
                <a:sym typeface="+mn-ea"/>
              </a:rPr>
              <a:t>阿克曼模型</a:t>
            </a:r>
            <a:endParaRPr lang="zh-CN" altLang="en-US" sz="1400">
              <a:solidFill>
                <a:schemeClr val="bg1"/>
              </a:solidFill>
              <a:latin typeface="+mn-ea"/>
              <a:sym typeface="+mn-ea"/>
            </a:endParaRPr>
          </a:p>
          <a:p>
            <a:pPr marL="285750" indent="-285750">
              <a:lnSpc>
                <a:spcPct val="200000"/>
              </a:lnSpc>
              <a:buFont typeface="Wingdings" panose="05000000000000000000" charset="0"/>
              <a:buChar char="n"/>
            </a:pPr>
            <a:r>
              <a:rPr lang="zh-CN" altLang="en-US" sz="1400">
                <a:solidFill>
                  <a:schemeClr val="bg1"/>
                </a:solidFill>
                <a:latin typeface="+mn-ea"/>
                <a:sym typeface="+mn-ea"/>
              </a:rPr>
              <a:t>全向模型</a:t>
            </a:r>
            <a:endParaRPr lang="zh-CN" altLang="en-US" sz="1400">
              <a:solidFill>
                <a:schemeClr val="bg1"/>
              </a:solidFill>
              <a:latin typeface="+mn-ea"/>
              <a:sym typeface="+mn-ea"/>
            </a:endParaRPr>
          </a:p>
          <a:p>
            <a:pPr marL="285750" indent="-285750">
              <a:lnSpc>
                <a:spcPct val="200000"/>
              </a:lnSpc>
              <a:buFont typeface="Wingdings" panose="05000000000000000000" charset="0"/>
              <a:buChar char="n"/>
            </a:pPr>
            <a:r>
              <a:rPr lang="zh-CN" altLang="en-US" sz="1400">
                <a:solidFill>
                  <a:schemeClr val="bg1"/>
                </a:solidFill>
                <a:latin typeface="+mn-ea"/>
                <a:sym typeface="+mn-ea"/>
              </a:rPr>
              <a:t>其他模型</a:t>
            </a:r>
            <a:endParaRPr lang="zh-CN" altLang="en-US" sz="1400" b="0">
              <a:solidFill>
                <a:schemeClr val="bg1"/>
              </a:solidFill>
              <a:latin typeface="+mn-ea"/>
            </a:endParaRPr>
          </a:p>
        </p:txBody>
      </p:sp>
      <p:sp>
        <p:nvSpPr>
          <p:cNvPr id="5" name="右箭头 4"/>
          <p:cNvSpPr/>
          <p:nvPr>
            <p:custDataLst>
              <p:tags r:id="rId6"/>
            </p:custDataLst>
          </p:nvPr>
        </p:nvSpPr>
        <p:spPr>
          <a:xfrm>
            <a:off x="2115185" y="2125345"/>
            <a:ext cx="775335" cy="2228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左大括号 5"/>
          <p:cNvSpPr/>
          <p:nvPr>
            <p:custDataLst>
              <p:tags r:id="rId7"/>
            </p:custDataLst>
          </p:nvPr>
        </p:nvSpPr>
        <p:spPr>
          <a:xfrm>
            <a:off x="3014345" y="1894840"/>
            <a:ext cx="111760" cy="64452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22" name="文本框 21"/>
          <p:cNvSpPr txBox="1"/>
          <p:nvPr>
            <p:custDataLst>
              <p:tags r:id="rId8"/>
            </p:custDataLst>
          </p:nvPr>
        </p:nvSpPr>
        <p:spPr>
          <a:xfrm>
            <a:off x="3249930" y="1819910"/>
            <a:ext cx="1592580" cy="953135"/>
          </a:xfrm>
          <a:prstGeom prst="rect">
            <a:avLst/>
          </a:prstGeom>
          <a:noFill/>
        </p:spPr>
        <p:txBody>
          <a:bodyPr wrap="none" rtlCol="0" anchor="t">
            <a:spAutoFit/>
          </a:bodyPr>
          <a:p>
            <a:pPr marL="342900" indent="-342900" algn="l">
              <a:buFont typeface="+mj-ea"/>
              <a:buAutoNum type="circleNumDbPlain"/>
            </a:pPr>
            <a:r>
              <a:rPr lang="zh-CN" altLang="en-US" sz="1400">
                <a:solidFill>
                  <a:schemeClr val="bg1"/>
                </a:solidFill>
                <a:latin typeface="+mn-ea"/>
                <a:sym typeface="+mn-ea"/>
              </a:rPr>
              <a:t>前向运动学</a:t>
            </a:r>
            <a:endParaRPr lang="zh-CN" altLang="en-US" sz="1400">
              <a:solidFill>
                <a:schemeClr val="bg1"/>
              </a:solidFill>
              <a:latin typeface="+mn-ea"/>
              <a:sym typeface="+mn-ea"/>
            </a:endParaRPr>
          </a:p>
          <a:p>
            <a:pPr marL="342900" indent="-342900" algn="l">
              <a:buFont typeface="+mj-ea"/>
              <a:buAutoNum type="circleNumDbPlain"/>
            </a:pPr>
            <a:r>
              <a:rPr lang="zh-CN" altLang="en-US" sz="1400">
                <a:solidFill>
                  <a:schemeClr val="bg1"/>
                </a:solidFill>
                <a:latin typeface="+mn-ea"/>
                <a:sym typeface="+mn-ea"/>
              </a:rPr>
              <a:t>逆向运动学</a:t>
            </a:r>
            <a:endParaRPr lang="zh-CN" altLang="en-US" sz="1400">
              <a:solidFill>
                <a:schemeClr val="bg1"/>
              </a:solidFill>
              <a:latin typeface="+mn-ea"/>
              <a:sym typeface="+mn-ea"/>
            </a:endParaRPr>
          </a:p>
          <a:p>
            <a:pPr marL="342900" indent="-342900" algn="l">
              <a:buFont typeface="+mj-ea"/>
              <a:buAutoNum type="circleNumDbPlain"/>
            </a:pPr>
            <a:r>
              <a:rPr lang="zh-CN" altLang="en-US" sz="1400">
                <a:solidFill>
                  <a:schemeClr val="bg1"/>
                </a:solidFill>
                <a:latin typeface="+mn-ea"/>
                <a:sym typeface="+mn-ea"/>
              </a:rPr>
              <a:t>轮式里程计</a:t>
            </a:r>
            <a:endParaRPr lang="zh-CN" altLang="en-US" sz="1400">
              <a:solidFill>
                <a:schemeClr val="bg1"/>
              </a:solidFill>
              <a:latin typeface="+mn-ea"/>
              <a:sym typeface="+mn-ea"/>
            </a:endParaRPr>
          </a:p>
          <a:p>
            <a:pPr marL="342900" indent="-342900" algn="l">
              <a:buFont typeface="+mj-ea"/>
              <a:buAutoNum type="circleNumDbPlain"/>
            </a:pPr>
            <a:r>
              <a:rPr lang="zh-CN" altLang="en-US" sz="1400">
                <a:solidFill>
                  <a:srgbClr val="FFFF00"/>
                </a:solidFill>
                <a:latin typeface="+mn-ea"/>
                <a:sym typeface="+mn-ea"/>
              </a:rPr>
              <a:t>轨迹跟踪问题</a:t>
            </a:r>
            <a:endParaRPr lang="zh-CN" altLang="en-US" sz="1400">
              <a:solidFill>
                <a:srgbClr val="FFFF00"/>
              </a:solidFill>
              <a:latin typeface="+mn-ea"/>
              <a:sym typeface="+mn-ea"/>
            </a:endParaRPr>
          </a:p>
        </p:txBody>
      </p:sp>
      <p:sp>
        <p:nvSpPr>
          <p:cNvPr id="31" name="文本框 30"/>
          <p:cNvSpPr txBox="1"/>
          <p:nvPr/>
        </p:nvSpPr>
        <p:spPr>
          <a:xfrm>
            <a:off x="5946775" y="2183130"/>
            <a:ext cx="2782570" cy="737235"/>
          </a:xfrm>
          <a:prstGeom prst="rect">
            <a:avLst/>
          </a:prstGeom>
          <a:noFill/>
        </p:spPr>
        <p:txBody>
          <a:bodyPr wrap="square" rtlCol="0">
            <a:spAutoFit/>
          </a:bodyPr>
          <a:p>
            <a:pPr>
              <a:lnSpc>
                <a:spcPct val="150000"/>
              </a:lnSpc>
            </a:pPr>
            <a:r>
              <a:rPr lang="zh-CN" altLang="en-US" sz="1400">
                <a:solidFill>
                  <a:schemeClr val="bg1"/>
                </a:solidFill>
              </a:rPr>
              <a:t>①</a:t>
            </a:r>
            <a:r>
              <a:rPr lang="en-US" altLang="zh-CN" sz="1400">
                <a:solidFill>
                  <a:schemeClr val="bg1"/>
                </a:solidFill>
              </a:rPr>
              <a:t> </a:t>
            </a:r>
            <a:r>
              <a:rPr lang="zh-CN" altLang="en-US" sz="1400">
                <a:solidFill>
                  <a:schemeClr val="bg1"/>
                </a:solidFill>
              </a:rPr>
              <a:t>控制误差</a:t>
            </a:r>
            <a:endParaRPr lang="zh-CN" altLang="en-US" sz="1400">
              <a:solidFill>
                <a:srgbClr val="FFFF00"/>
              </a:solidFill>
            </a:endParaRPr>
          </a:p>
          <a:p>
            <a:pPr>
              <a:lnSpc>
                <a:spcPct val="150000"/>
              </a:lnSpc>
            </a:pPr>
            <a:r>
              <a:rPr lang="zh-CN" altLang="en-US" sz="1400">
                <a:solidFill>
                  <a:srgbClr val="FFFF00"/>
                </a:solidFill>
              </a:rPr>
              <a:t>②</a:t>
            </a:r>
            <a:r>
              <a:rPr lang="en-US" altLang="zh-CN" sz="1400">
                <a:solidFill>
                  <a:srgbClr val="FFFF00"/>
                </a:solidFill>
              </a:rPr>
              <a:t> </a:t>
            </a:r>
            <a:r>
              <a:rPr lang="zh-CN" altLang="en-US" sz="1400">
                <a:solidFill>
                  <a:srgbClr val="FFFF00"/>
                </a:solidFill>
              </a:rPr>
              <a:t>里程计模型误差</a:t>
            </a:r>
            <a:endParaRPr lang="zh-CN" altLang="en-US" sz="1400">
              <a:solidFill>
                <a:srgbClr val="FFFF00"/>
              </a:solidFill>
            </a:endParaRPr>
          </a:p>
        </p:txBody>
      </p:sp>
      <p:sp>
        <p:nvSpPr>
          <p:cNvPr id="7" name="右箭头 6"/>
          <p:cNvSpPr/>
          <p:nvPr>
            <p:custDataLst>
              <p:tags r:id="rId9"/>
            </p:custDataLst>
          </p:nvPr>
        </p:nvSpPr>
        <p:spPr>
          <a:xfrm>
            <a:off x="4871085" y="2503805"/>
            <a:ext cx="775335" cy="2228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左大括号 7"/>
          <p:cNvSpPr/>
          <p:nvPr>
            <p:custDataLst>
              <p:tags r:id="rId10"/>
            </p:custDataLst>
          </p:nvPr>
        </p:nvSpPr>
        <p:spPr>
          <a:xfrm>
            <a:off x="5768975" y="2286635"/>
            <a:ext cx="111760" cy="64452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4" name="文本框 3"/>
          <p:cNvSpPr txBox="1"/>
          <p:nvPr/>
        </p:nvSpPr>
        <p:spPr>
          <a:xfrm>
            <a:off x="888365" y="4244340"/>
            <a:ext cx="1860550" cy="737235"/>
          </a:xfrm>
          <a:prstGeom prst="rect">
            <a:avLst/>
          </a:prstGeom>
          <a:noFill/>
        </p:spPr>
        <p:txBody>
          <a:bodyPr wrap="square" rtlCol="0">
            <a:spAutoFit/>
          </a:bodyPr>
          <a:p>
            <a:pPr>
              <a:lnSpc>
                <a:spcPct val="150000"/>
              </a:lnSpc>
            </a:pPr>
            <a:r>
              <a:rPr lang="zh-CN" altLang="en-US" sz="1400">
                <a:solidFill>
                  <a:srgbClr val="FF0000"/>
                </a:solidFill>
              </a:rPr>
              <a:t>目标线速度</a:t>
            </a:r>
            <a:r>
              <a:rPr lang="en-US" altLang="zh-CN" sz="1400">
                <a:solidFill>
                  <a:srgbClr val="FF0000"/>
                </a:solidFill>
              </a:rPr>
              <a:t> </a:t>
            </a:r>
            <a:r>
              <a:rPr lang="en-US" altLang="zh-CN" sz="1400" i="1">
                <a:solidFill>
                  <a:srgbClr val="FF0000"/>
                </a:solidFill>
              </a:rPr>
              <a:t>v</a:t>
            </a:r>
            <a:r>
              <a:rPr lang="en-US" altLang="zh-CN" sz="1400">
                <a:solidFill>
                  <a:srgbClr val="FF0000"/>
                </a:solidFill>
              </a:rPr>
              <a:t>=15</a:t>
            </a:r>
            <a:endParaRPr lang="en-US" altLang="zh-CN" sz="1400">
              <a:solidFill>
                <a:srgbClr val="FF0000"/>
              </a:solidFill>
            </a:endParaRPr>
          </a:p>
          <a:p>
            <a:pPr>
              <a:lnSpc>
                <a:spcPct val="150000"/>
              </a:lnSpc>
            </a:pPr>
            <a:r>
              <a:rPr lang="zh-CN" altLang="en-US" sz="1400">
                <a:solidFill>
                  <a:srgbClr val="FF0000"/>
                </a:solidFill>
                <a:sym typeface="+mn-ea"/>
              </a:rPr>
              <a:t>目标角速度</a:t>
            </a:r>
            <a:r>
              <a:rPr lang="en-US" altLang="zh-CN" sz="1400">
                <a:solidFill>
                  <a:srgbClr val="FF0000"/>
                </a:solidFill>
                <a:sym typeface="+mn-ea"/>
              </a:rPr>
              <a:t> </a:t>
            </a:r>
            <a:r>
              <a:rPr lang="en-US" altLang="zh-CN" sz="1400" i="1">
                <a:solidFill>
                  <a:srgbClr val="FF0000"/>
                </a:solidFill>
                <a:sym typeface="+mn-ea"/>
              </a:rPr>
              <a:t>w</a:t>
            </a:r>
            <a:r>
              <a:rPr lang="en-US" altLang="zh-CN" sz="1400">
                <a:solidFill>
                  <a:srgbClr val="FF0000"/>
                </a:solidFill>
                <a:sym typeface="+mn-ea"/>
              </a:rPr>
              <a:t>=5</a:t>
            </a:r>
            <a:endParaRPr lang="en-US" altLang="zh-CN" sz="1400">
              <a:solidFill>
                <a:srgbClr val="FF0000"/>
              </a:solidFill>
            </a:endParaRPr>
          </a:p>
        </p:txBody>
      </p:sp>
      <p:sp>
        <p:nvSpPr>
          <p:cNvPr id="10" name="右箭头 9"/>
          <p:cNvSpPr/>
          <p:nvPr>
            <p:custDataLst>
              <p:tags r:id="rId11"/>
            </p:custDataLst>
          </p:nvPr>
        </p:nvSpPr>
        <p:spPr>
          <a:xfrm>
            <a:off x="2476500" y="4565650"/>
            <a:ext cx="1528445" cy="2228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2" name="文本框 11"/>
          <p:cNvSpPr txBox="1"/>
          <p:nvPr/>
        </p:nvSpPr>
        <p:spPr>
          <a:xfrm>
            <a:off x="2391410" y="4043680"/>
            <a:ext cx="1680845" cy="521970"/>
          </a:xfrm>
          <a:prstGeom prst="rect">
            <a:avLst/>
          </a:prstGeom>
          <a:noFill/>
          <a:ln w="9525">
            <a:noFill/>
          </a:ln>
        </p:spPr>
        <p:txBody>
          <a:bodyPr wrap="square">
            <a:spAutoFit/>
          </a:bodyPr>
          <a:p>
            <a:pPr indent="0">
              <a:lnSpc>
                <a:spcPct val="200000"/>
              </a:lnSpc>
              <a:buFont typeface="Wingdings" panose="05000000000000000000" charset="0"/>
              <a:buNone/>
            </a:pPr>
            <a:r>
              <a:rPr lang="zh-CN" altLang="en-US" sz="1400">
                <a:solidFill>
                  <a:schemeClr val="bg1"/>
                </a:solidFill>
                <a:latin typeface="+mn-ea"/>
              </a:rPr>
              <a:t>假设控制误差很小</a:t>
            </a:r>
            <a:endParaRPr lang="zh-CN" altLang="en-US" sz="1400">
              <a:solidFill>
                <a:schemeClr val="bg1"/>
              </a:solidFill>
              <a:latin typeface="+mn-ea"/>
            </a:endParaRPr>
          </a:p>
        </p:txBody>
      </p:sp>
      <p:sp>
        <p:nvSpPr>
          <p:cNvPr id="16" name="文本框 15"/>
          <p:cNvSpPr txBox="1"/>
          <p:nvPr/>
        </p:nvSpPr>
        <p:spPr>
          <a:xfrm>
            <a:off x="4004945" y="4244340"/>
            <a:ext cx="1860550" cy="737235"/>
          </a:xfrm>
          <a:prstGeom prst="rect">
            <a:avLst/>
          </a:prstGeom>
          <a:noFill/>
        </p:spPr>
        <p:txBody>
          <a:bodyPr wrap="square" rtlCol="0">
            <a:spAutoFit/>
          </a:bodyPr>
          <a:p>
            <a:pPr>
              <a:lnSpc>
                <a:spcPct val="150000"/>
              </a:lnSpc>
            </a:pPr>
            <a:r>
              <a:rPr lang="zh-CN" altLang="en-US" sz="1400">
                <a:solidFill>
                  <a:srgbClr val="FFFF00"/>
                </a:solidFill>
              </a:rPr>
              <a:t>实际线速度</a:t>
            </a:r>
            <a:r>
              <a:rPr lang="en-US" altLang="zh-CN" sz="1400">
                <a:solidFill>
                  <a:srgbClr val="FFFF00"/>
                </a:solidFill>
              </a:rPr>
              <a:t> </a:t>
            </a:r>
            <a:r>
              <a:rPr lang="en-US" altLang="zh-CN" sz="1400" i="1">
                <a:solidFill>
                  <a:srgbClr val="FFFF00"/>
                </a:solidFill>
              </a:rPr>
              <a:t>v</a:t>
            </a:r>
            <a:r>
              <a:rPr lang="en-US" altLang="zh-CN" sz="1400">
                <a:solidFill>
                  <a:srgbClr val="FFFF00"/>
                </a:solidFill>
              </a:rPr>
              <a:t>=14.99</a:t>
            </a:r>
            <a:endParaRPr lang="en-US" altLang="zh-CN" sz="1400">
              <a:solidFill>
                <a:srgbClr val="FFFF00"/>
              </a:solidFill>
            </a:endParaRPr>
          </a:p>
          <a:p>
            <a:pPr>
              <a:lnSpc>
                <a:spcPct val="150000"/>
              </a:lnSpc>
            </a:pPr>
            <a:r>
              <a:rPr lang="zh-CN" altLang="en-US" sz="1400">
                <a:solidFill>
                  <a:srgbClr val="FFFF00"/>
                </a:solidFill>
                <a:sym typeface="+mn-ea"/>
              </a:rPr>
              <a:t>实际角速度</a:t>
            </a:r>
            <a:r>
              <a:rPr lang="en-US" altLang="zh-CN" sz="1400">
                <a:solidFill>
                  <a:srgbClr val="FFFF00"/>
                </a:solidFill>
                <a:sym typeface="+mn-ea"/>
              </a:rPr>
              <a:t> </a:t>
            </a:r>
            <a:r>
              <a:rPr lang="en-US" altLang="zh-CN" sz="1400" i="1">
                <a:solidFill>
                  <a:srgbClr val="FFFF00"/>
                </a:solidFill>
                <a:sym typeface="+mn-ea"/>
              </a:rPr>
              <a:t>w</a:t>
            </a:r>
            <a:r>
              <a:rPr lang="en-US" altLang="zh-CN" sz="1400">
                <a:solidFill>
                  <a:srgbClr val="FFFF00"/>
                </a:solidFill>
                <a:sym typeface="+mn-ea"/>
              </a:rPr>
              <a:t>=4.99</a:t>
            </a:r>
            <a:endParaRPr lang="en-US" altLang="zh-CN" sz="1400">
              <a:solidFill>
                <a:srgbClr val="FFFF00"/>
              </a:solidFill>
              <a:sym typeface="+mn-ea"/>
            </a:endParaRPr>
          </a:p>
        </p:txBody>
      </p:sp>
      <p:sp>
        <p:nvSpPr>
          <p:cNvPr id="18" name="右箭头 17"/>
          <p:cNvSpPr/>
          <p:nvPr>
            <p:custDataLst>
              <p:tags r:id="rId12"/>
            </p:custDataLst>
          </p:nvPr>
        </p:nvSpPr>
        <p:spPr>
          <a:xfrm>
            <a:off x="5727700" y="4565650"/>
            <a:ext cx="2303145" cy="2228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9" name="文本框 18"/>
          <p:cNvSpPr txBox="1"/>
          <p:nvPr/>
        </p:nvSpPr>
        <p:spPr>
          <a:xfrm>
            <a:off x="6137275" y="4050665"/>
            <a:ext cx="1680845" cy="521970"/>
          </a:xfrm>
          <a:prstGeom prst="rect">
            <a:avLst/>
          </a:prstGeom>
          <a:noFill/>
          <a:ln w="9525">
            <a:noFill/>
          </a:ln>
        </p:spPr>
        <p:txBody>
          <a:bodyPr wrap="square">
            <a:spAutoFit/>
          </a:bodyPr>
          <a:p>
            <a:pPr indent="0">
              <a:lnSpc>
                <a:spcPct val="200000"/>
              </a:lnSpc>
              <a:buFont typeface="Wingdings" panose="05000000000000000000" charset="0"/>
              <a:buNone/>
            </a:pPr>
            <a:r>
              <a:rPr lang="zh-CN" altLang="en-US" sz="1400">
                <a:solidFill>
                  <a:schemeClr val="bg1"/>
                </a:solidFill>
                <a:latin typeface="+mn-ea"/>
              </a:rPr>
              <a:t>里程计模型误差</a:t>
            </a:r>
            <a:endParaRPr lang="zh-CN" altLang="en-US" sz="1400">
              <a:solidFill>
                <a:schemeClr val="bg1"/>
              </a:solidFill>
              <a:latin typeface="+mn-ea"/>
            </a:endParaRPr>
          </a:p>
        </p:txBody>
      </p:sp>
      <p:sp>
        <p:nvSpPr>
          <p:cNvPr id="20" name="弧形 19"/>
          <p:cNvSpPr/>
          <p:nvPr/>
        </p:nvSpPr>
        <p:spPr>
          <a:xfrm rot="16200000">
            <a:off x="8385810" y="2535555"/>
            <a:ext cx="3500120" cy="3521710"/>
          </a:xfrm>
          <a:prstGeom prst="arc">
            <a:avLst>
              <a:gd name="adj1" fmla="val 16200000"/>
              <a:gd name="adj2" fmla="val 5444743"/>
            </a:avLst>
          </a:prstGeom>
          <a:ln w="28575" cmpd="sng">
            <a:solidFill>
              <a:srgbClr val="FDF731"/>
            </a:solidFill>
            <a:prstDash val="dash"/>
            <a:headEnd type="triangle" w="lg" len="lg"/>
          </a:ln>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21" name="矩形 20"/>
          <p:cNvSpPr/>
          <p:nvPr/>
        </p:nvSpPr>
        <p:spPr>
          <a:xfrm>
            <a:off x="11723370" y="4311650"/>
            <a:ext cx="323215" cy="480695"/>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3" name="弧形 22"/>
          <p:cNvSpPr/>
          <p:nvPr/>
        </p:nvSpPr>
        <p:spPr>
          <a:xfrm rot="21000000">
            <a:off x="9231630" y="2932430"/>
            <a:ext cx="2679065" cy="3164205"/>
          </a:xfrm>
          <a:prstGeom prst="arc">
            <a:avLst>
              <a:gd name="adj1" fmla="val 12893256"/>
              <a:gd name="adj2" fmla="val 0"/>
            </a:avLst>
          </a:prstGeom>
          <a:ln w="25400">
            <a:solidFill>
              <a:srgbClr val="FF0000"/>
            </a:solidFill>
            <a:headEnd type="triangle" w="lg" len="lg"/>
          </a:ln>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24" name="文本框 23"/>
          <p:cNvSpPr txBox="1"/>
          <p:nvPr/>
        </p:nvSpPr>
        <p:spPr>
          <a:xfrm>
            <a:off x="5978525" y="4720590"/>
            <a:ext cx="2052955" cy="1383665"/>
          </a:xfrm>
          <a:prstGeom prst="rect">
            <a:avLst/>
          </a:prstGeom>
          <a:noFill/>
          <a:ln w="9525">
            <a:noFill/>
          </a:ln>
        </p:spPr>
        <p:txBody>
          <a:bodyPr wrap="square">
            <a:spAutoFit/>
          </a:bodyPr>
          <a:p>
            <a:pPr marL="285750" indent="-285750">
              <a:lnSpc>
                <a:spcPct val="200000"/>
              </a:lnSpc>
              <a:buFont typeface="Wingdings" panose="05000000000000000000" charset="0"/>
              <a:buChar char="n"/>
            </a:pPr>
            <a:r>
              <a:rPr lang="zh-CN" altLang="en-US" sz="1400">
                <a:solidFill>
                  <a:schemeClr val="bg1"/>
                </a:solidFill>
                <a:latin typeface="+mn-ea"/>
              </a:rPr>
              <a:t>侧向滑动</a:t>
            </a:r>
            <a:endParaRPr lang="zh-CN" altLang="en-US" sz="1400">
              <a:solidFill>
                <a:schemeClr val="bg1"/>
              </a:solidFill>
              <a:latin typeface="+mn-ea"/>
            </a:endParaRPr>
          </a:p>
          <a:p>
            <a:pPr marL="285750" indent="-285750">
              <a:lnSpc>
                <a:spcPct val="200000"/>
              </a:lnSpc>
              <a:buFont typeface="Wingdings" panose="05000000000000000000" charset="0"/>
              <a:buChar char="n"/>
            </a:pPr>
            <a:r>
              <a:rPr lang="zh-CN" altLang="en-US" sz="1400">
                <a:solidFill>
                  <a:schemeClr val="bg1"/>
                </a:solidFill>
                <a:latin typeface="+mn-ea"/>
              </a:rPr>
              <a:t>模型标定参数偏差</a:t>
            </a:r>
            <a:endParaRPr lang="zh-CN" altLang="en-US" sz="1400">
              <a:solidFill>
                <a:schemeClr val="bg1"/>
              </a:solidFill>
              <a:latin typeface="+mn-ea"/>
            </a:endParaRPr>
          </a:p>
          <a:p>
            <a:pPr marL="285750" indent="-285750">
              <a:lnSpc>
                <a:spcPct val="200000"/>
              </a:lnSpc>
              <a:buFont typeface="Wingdings" panose="05000000000000000000" charset="0"/>
              <a:buChar char="n"/>
            </a:pPr>
            <a:r>
              <a:rPr lang="en-US" altLang="zh-CN" sz="1400">
                <a:solidFill>
                  <a:schemeClr val="bg1"/>
                </a:solidFill>
                <a:latin typeface="+mn-ea"/>
              </a:rPr>
              <a:t>...</a:t>
            </a:r>
            <a:endParaRPr lang="en-US" altLang="zh-CN" sz="1400">
              <a:solidFill>
                <a:schemeClr val="bg1"/>
              </a:solidFill>
              <a:latin typeface="+mn-ea"/>
            </a:endParaRPr>
          </a:p>
        </p:txBody>
      </p:sp>
      <p:sp>
        <p:nvSpPr>
          <p:cNvPr id="25" name="文本框 24"/>
          <p:cNvSpPr txBox="1"/>
          <p:nvPr/>
        </p:nvSpPr>
        <p:spPr>
          <a:xfrm>
            <a:off x="8729345" y="5059680"/>
            <a:ext cx="3058795" cy="737235"/>
          </a:xfrm>
          <a:prstGeom prst="rect">
            <a:avLst/>
          </a:prstGeom>
          <a:noFill/>
        </p:spPr>
        <p:txBody>
          <a:bodyPr wrap="square" rtlCol="0">
            <a:spAutoFit/>
          </a:bodyPr>
          <a:p>
            <a:pPr>
              <a:lnSpc>
                <a:spcPct val="150000"/>
              </a:lnSpc>
            </a:pPr>
            <a:r>
              <a:rPr lang="zh-CN" altLang="en-US" sz="1400">
                <a:solidFill>
                  <a:srgbClr val="FF0000"/>
                </a:solidFill>
                <a:highlight>
                  <a:srgbClr val="FFFF00"/>
                </a:highlight>
              </a:rPr>
              <a:t>通过补偿侧向滑动、提高模型参数标定精度，可以减小里程计模型误差</a:t>
            </a:r>
            <a:endParaRPr lang="zh-CN" altLang="en-US" sz="1400">
              <a:solidFill>
                <a:srgbClr val="FF0000"/>
              </a:solidFill>
              <a:highlight>
                <a:srgbClr val="FFFF00"/>
              </a:highlight>
            </a:endParaRPr>
          </a:p>
        </p:txBody>
      </p:sp>
    </p:spTree>
    <p:custDataLst>
      <p:tags r:id="rId13"/>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blinds(horizontal)">
                                      <p:cBhvr>
                                        <p:cTn id="12" dur="500"/>
                                        <p:tgtEl>
                                          <p:spTgt spid="10"/>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blinds(horizontal)">
                                      <p:cBhvr>
                                        <p:cTn id="15" dur="500"/>
                                        <p:tgtEl>
                                          <p:spTgt spid="12"/>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blinds(horizontal)">
                                      <p:cBhvr>
                                        <p:cTn id="18" dur="500"/>
                                        <p:tgtEl>
                                          <p:spTgt spid="16"/>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blinds(horizontal)">
                                      <p:cBhvr>
                                        <p:cTn id="23" dur="500"/>
                                        <p:tgtEl>
                                          <p:spTgt spid="21"/>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blinds(horizontal)">
                                      <p:cBhvr>
                                        <p:cTn id="26" dur="500"/>
                                        <p:tgtEl>
                                          <p:spTgt spid="20"/>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grpId="0" nodeType="click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blinds(horizontal)">
                                      <p:cBhvr>
                                        <p:cTn id="31" dur="500"/>
                                        <p:tgtEl>
                                          <p:spTgt spid="19"/>
                                        </p:tgtEl>
                                      </p:cBhvr>
                                    </p:animEffect>
                                  </p:childTnLst>
                                </p:cTn>
                              </p:par>
                              <p:par>
                                <p:cTn id="32" presetID="3" presetClass="entr" presetSubtype="10" fill="hold" grpId="0" nodeType="withEffect">
                                  <p:stCondLst>
                                    <p:cond delay="0"/>
                                  </p:stCondLst>
                                  <p:childTnLst>
                                    <p:set>
                                      <p:cBhvr>
                                        <p:cTn id="33" dur="1" fill="hold">
                                          <p:stCondLst>
                                            <p:cond delay="0"/>
                                          </p:stCondLst>
                                        </p:cTn>
                                        <p:tgtEl>
                                          <p:spTgt spid="24"/>
                                        </p:tgtEl>
                                        <p:attrNameLst>
                                          <p:attrName>style.visibility</p:attrName>
                                        </p:attrNameLst>
                                      </p:cBhvr>
                                      <p:to>
                                        <p:strVal val="visible"/>
                                      </p:to>
                                    </p:set>
                                    <p:animEffect transition="in" filter="blinds(horizontal)">
                                      <p:cBhvr>
                                        <p:cTn id="34" dur="500"/>
                                        <p:tgtEl>
                                          <p:spTgt spid="24"/>
                                        </p:tgtEl>
                                      </p:cBhvr>
                                    </p:animEffect>
                                  </p:childTnLst>
                                </p:cTn>
                              </p:par>
                              <p:par>
                                <p:cTn id="35" presetID="3" presetClass="entr" presetSubtype="10" fill="hold" grpId="0" nodeType="with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blinds(horizontal)">
                                      <p:cBhvr>
                                        <p:cTn id="37" dur="500"/>
                                        <p:tgtEl>
                                          <p:spTgt spid="18"/>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23"/>
                                        </p:tgtEl>
                                        <p:attrNameLst>
                                          <p:attrName>style.visibility</p:attrName>
                                        </p:attrNameLst>
                                      </p:cBhvr>
                                      <p:to>
                                        <p:strVal val="visible"/>
                                      </p:to>
                                    </p:set>
                                    <p:animEffect transition="in" filter="blinds(horizontal)">
                                      <p:cBhvr>
                                        <p:cTn id="42" dur="500"/>
                                        <p:tgtEl>
                                          <p:spTgt spid="23"/>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25"/>
                                        </p:tgtEl>
                                        <p:attrNameLst>
                                          <p:attrName>style.visibility</p:attrName>
                                        </p:attrNameLst>
                                      </p:cBhvr>
                                      <p:to>
                                        <p:strVal val="visible"/>
                                      </p:to>
                                    </p:set>
                                    <p:animEffect transition="in" filter="blinds(horizontal)">
                                      <p:cBhvr>
                                        <p:cTn id="4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0" grpId="0" animBg="1"/>
      <p:bldP spid="12" grpId="0"/>
      <p:bldP spid="16" grpId="0"/>
      <p:bldP spid="21" grpId="0" animBg="1"/>
      <p:bldP spid="20" grpId="0" animBg="1"/>
      <p:bldP spid="19" grpId="0"/>
      <p:bldP spid="24" grpId="0"/>
      <p:bldP spid="18" grpId="0" animBg="1"/>
      <p:bldP spid="23" grpId="0" animBg="1"/>
      <p:bldP spid="25" grpId="0"/>
    </p:bldLst>
  </p:timing>
</p:sld>
</file>

<file path=ppt/slides/slide31.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1" name="文本框 10"/>
          <p:cNvSpPr txBox="1"/>
          <p:nvPr/>
        </p:nvSpPr>
        <p:spPr>
          <a:xfrm>
            <a:off x="98425" y="99695"/>
            <a:ext cx="5629275" cy="306705"/>
          </a:xfrm>
          <a:prstGeom prst="rect">
            <a:avLst/>
          </a:prstGeom>
          <a:noFill/>
        </p:spPr>
        <p:txBody>
          <a:bodyPr wrap="square" rtlCol="0">
            <a:spAutoFit/>
          </a:bodyPr>
          <a:p>
            <a:pPr algn="ctr"/>
            <a:r>
              <a:rPr lang="zh-CN" altLang="en-US" sz="1400">
                <a:solidFill>
                  <a:srgbClr val="BEBEBE"/>
                </a:solidFill>
              </a:rPr>
              <a:t>《机器人</a:t>
            </a:r>
            <a:r>
              <a:rPr lang="en-US" altLang="zh-CN" sz="1400">
                <a:solidFill>
                  <a:srgbClr val="BEBEBE"/>
                </a:solidFill>
              </a:rPr>
              <a:t>SLAM</a:t>
            </a:r>
            <a:r>
              <a:rPr lang="zh-CN" altLang="en-US" sz="1400">
                <a:solidFill>
                  <a:srgbClr val="BEBEBE"/>
                </a:solidFill>
              </a:rPr>
              <a:t>导航：核心技术与实战》</a:t>
            </a:r>
            <a:r>
              <a:rPr lang="en-US" altLang="zh-CN" sz="1400">
                <a:solidFill>
                  <a:srgbClr val="BEBEBE"/>
                </a:solidFill>
              </a:rPr>
              <a:t>    </a:t>
            </a:r>
            <a:r>
              <a:rPr lang="zh-CN" altLang="en-US" sz="1400">
                <a:solidFill>
                  <a:srgbClr val="BEBEBE"/>
                </a:solidFill>
              </a:rPr>
              <a:t>张虎</a:t>
            </a:r>
            <a:r>
              <a:rPr lang="en-US" altLang="zh-CN" sz="1400">
                <a:solidFill>
                  <a:srgbClr val="BEBEBE"/>
                </a:solidFill>
              </a:rPr>
              <a:t> </a:t>
            </a:r>
            <a:r>
              <a:rPr lang="zh-CN" altLang="en-US" sz="1400">
                <a:solidFill>
                  <a:srgbClr val="BEBEBE"/>
                </a:solidFill>
              </a:rPr>
              <a:t>著</a:t>
            </a:r>
            <a:r>
              <a:rPr lang="en-US" altLang="zh-CN" sz="1400">
                <a:solidFill>
                  <a:srgbClr val="BEBEBE"/>
                </a:solidFill>
              </a:rPr>
              <a:t>    </a:t>
            </a:r>
            <a:r>
              <a:rPr lang="zh-CN" altLang="en-US" sz="1400">
                <a:solidFill>
                  <a:srgbClr val="BEBEBE"/>
                </a:solidFill>
              </a:rPr>
              <a:t>机械工业出版社</a:t>
            </a:r>
            <a:endParaRPr lang="zh-CN" altLang="en-US" sz="1400">
              <a:solidFill>
                <a:srgbClr val="BEBEBE"/>
              </a:solidFill>
            </a:endParaRPr>
          </a:p>
        </p:txBody>
      </p:sp>
      <p:sp>
        <p:nvSpPr>
          <p:cNvPr id="15" name="副标题 2"/>
          <p:cNvSpPr>
            <a:spLocks noGrp="1"/>
          </p:cNvSpPr>
          <p:nvPr>
            <p:custDataLst>
              <p:tags r:id="rId2"/>
            </p:custDataLst>
          </p:nvPr>
        </p:nvSpPr>
        <p:spPr>
          <a:xfrm>
            <a:off x="9103360" y="6446520"/>
            <a:ext cx="3028950" cy="344170"/>
          </a:xfrm>
          <a:prstGeom prst="rect">
            <a:avLst/>
          </a:prstGeom>
        </p:spPr>
        <p:txBody>
          <a:bodyPr vert="horz" lIns="90000" tIns="46800" rIns="90000" bIns="46800"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a:solidFill>
                  <a:schemeClr val="bg1">
                    <a:lumMod val="85000"/>
                  </a:schemeClr>
                </a:solidFill>
              </a:rPr>
              <a:t>课件下载：</a:t>
            </a:r>
            <a:r>
              <a:rPr lang="en-US" altLang="zh-CN" sz="1400">
                <a:solidFill>
                  <a:schemeClr val="bg1">
                    <a:lumMod val="85000"/>
                  </a:schemeClr>
                </a:solidFill>
              </a:rPr>
              <a:t>www.xiihoo.com</a:t>
            </a:r>
            <a:endParaRPr lang="en-US" altLang="zh-CN" sz="1400">
              <a:solidFill>
                <a:schemeClr val="bg1">
                  <a:lumMod val="85000"/>
                </a:schemeClr>
              </a:solidFill>
            </a:endParaRPr>
          </a:p>
        </p:txBody>
      </p:sp>
      <p:sp>
        <p:nvSpPr>
          <p:cNvPr id="13" name="文本框 12"/>
          <p:cNvSpPr txBox="1"/>
          <p:nvPr>
            <p:custDataLst>
              <p:tags r:id="rId3"/>
            </p:custDataLst>
          </p:nvPr>
        </p:nvSpPr>
        <p:spPr>
          <a:xfrm>
            <a:off x="213360" y="6465570"/>
            <a:ext cx="924560" cy="306705"/>
          </a:xfrm>
          <a:prstGeom prst="rect">
            <a:avLst/>
          </a:prstGeom>
          <a:noFill/>
        </p:spPr>
        <p:txBody>
          <a:bodyPr wrap="square" rtlCol="0">
            <a:spAutoFit/>
          </a:bodyPr>
          <a:p>
            <a:pPr algn="l"/>
            <a:r>
              <a:rPr lang="en-US" altLang="zh-CN" sz="1400" spc="200">
                <a:solidFill>
                  <a:schemeClr val="bg1">
                    <a:lumMod val="85000"/>
                  </a:schemeClr>
                </a:solidFill>
                <a:latin typeface="Arial" panose="020B0604020202020204" pitchFamily="34" charset="0"/>
                <a:ea typeface="微软雅黑" panose="020B0503020204020204" pitchFamily="34" charset="-122"/>
              </a:rPr>
              <a:t>30</a:t>
            </a:r>
            <a:r>
              <a:rPr lang="zh-CN" altLang="en-US" sz="1400" spc="200">
                <a:solidFill>
                  <a:schemeClr val="bg1">
                    <a:lumMod val="85000"/>
                  </a:schemeClr>
                </a:solidFill>
                <a:latin typeface="Arial" panose="020B0604020202020204" pitchFamily="34" charset="0"/>
                <a:ea typeface="微软雅黑" panose="020B0503020204020204" pitchFamily="34" charset="-122"/>
              </a:rPr>
              <a:t>/</a:t>
            </a:r>
            <a:r>
              <a:rPr lang="en-US" altLang="zh-CN" sz="1400" spc="200">
                <a:solidFill>
                  <a:schemeClr val="bg1">
                    <a:lumMod val="85000"/>
                  </a:schemeClr>
                </a:solidFill>
                <a:latin typeface="Arial" panose="020B0604020202020204" pitchFamily="34" charset="0"/>
                <a:ea typeface="微软雅黑" panose="020B0503020204020204" pitchFamily="34" charset="-122"/>
                <a:sym typeface="+mn-ea"/>
              </a:rPr>
              <a:t>56</a:t>
            </a:r>
            <a:endParaRPr lang="en-US" sz="1400" spc="200">
              <a:solidFill>
                <a:schemeClr val="bg1">
                  <a:lumMod val="85000"/>
                </a:schemeClr>
              </a:solidFill>
              <a:latin typeface="Arial" panose="020B0604020202020204" pitchFamily="34" charset="0"/>
              <a:ea typeface="微软雅黑" panose="020B0503020204020204" pitchFamily="34" charset="-122"/>
            </a:endParaRPr>
          </a:p>
        </p:txBody>
      </p:sp>
      <p:sp>
        <p:nvSpPr>
          <p:cNvPr id="2" name="标题 1"/>
          <p:cNvSpPr>
            <a:spLocks noGrp="1"/>
          </p:cNvSpPr>
          <p:nvPr>
            <p:ph type="ctrTitle"/>
            <p:custDataLst>
              <p:tags r:id="rId4"/>
            </p:custDataLst>
          </p:nvPr>
        </p:nvSpPr>
        <p:spPr>
          <a:xfrm>
            <a:off x="232410" y="597535"/>
            <a:ext cx="3545840" cy="496570"/>
          </a:xfrm>
        </p:spPr>
        <p:txBody>
          <a:bodyPr>
            <a:noAutofit/>
          </a:bodyPr>
          <a:p>
            <a:pPr algn="l"/>
            <a:r>
              <a:rPr lang="en-US" altLang="zh-CN" sz="2000">
                <a:solidFill>
                  <a:schemeClr val="accent1">
                    <a:lumMod val="60000"/>
                    <a:lumOff val="40000"/>
                  </a:schemeClr>
                </a:solidFill>
                <a:sym typeface="+mn-ea"/>
              </a:rPr>
              <a:t>6</a:t>
            </a:r>
            <a:r>
              <a:rPr lang="zh-CN" altLang="en-US" sz="2000">
                <a:solidFill>
                  <a:schemeClr val="accent1">
                    <a:lumMod val="60000"/>
                    <a:lumOff val="40000"/>
                  </a:schemeClr>
                </a:solidFill>
                <a:sym typeface="+mn-ea"/>
              </a:rPr>
              <a:t>.1 </a:t>
            </a:r>
            <a:r>
              <a:rPr lang="zh-CN" altLang="en-US" sz="2000">
                <a:solidFill>
                  <a:srgbClr val="9CC2F0"/>
                </a:solidFill>
                <a:sym typeface="+mn-ea"/>
              </a:rPr>
              <a:t>底盘运动学模型</a:t>
            </a:r>
            <a:endParaRPr lang="zh-CN" altLang="en-US" sz="2000">
              <a:solidFill>
                <a:srgbClr val="9CC2F0"/>
              </a:solidFill>
            </a:endParaRPr>
          </a:p>
        </p:txBody>
      </p:sp>
      <p:sp>
        <p:nvSpPr>
          <p:cNvPr id="28" name="文本框 27"/>
          <p:cNvSpPr txBox="1"/>
          <p:nvPr>
            <p:custDataLst>
              <p:tags r:id="rId5"/>
            </p:custDataLst>
          </p:nvPr>
        </p:nvSpPr>
        <p:spPr>
          <a:xfrm>
            <a:off x="6555740" y="99695"/>
            <a:ext cx="5419090" cy="306705"/>
          </a:xfrm>
          <a:prstGeom prst="rect">
            <a:avLst/>
          </a:prstGeom>
          <a:noFill/>
        </p:spPr>
        <p:txBody>
          <a:bodyPr wrap="square" rtlCol="0">
            <a:spAutoFit/>
          </a:bodyPr>
          <a:p>
            <a:pPr algn="r"/>
            <a:r>
              <a:rPr lang="zh-CN" altLang="en-US" sz="1400">
                <a:solidFill>
                  <a:srgbClr val="FF0000"/>
                </a:solidFill>
                <a:sym typeface="+mn-ea"/>
              </a:rPr>
              <a:t>（第</a:t>
            </a:r>
            <a:r>
              <a:rPr lang="en-US" altLang="zh-CN" sz="1400">
                <a:solidFill>
                  <a:srgbClr val="FF0000"/>
                </a:solidFill>
                <a:sym typeface="+mn-ea"/>
              </a:rPr>
              <a:t>1</a:t>
            </a:r>
            <a:r>
              <a:rPr lang="zh-CN" altLang="en-US" sz="1400">
                <a:solidFill>
                  <a:srgbClr val="FF0000"/>
                </a:solidFill>
                <a:sym typeface="+mn-ea"/>
              </a:rPr>
              <a:t>季）</a:t>
            </a:r>
            <a:r>
              <a:rPr lang="zh-CN" altLang="en-US" sz="1400">
                <a:solidFill>
                  <a:schemeClr val="bg1"/>
                </a:solidFill>
                <a:sym typeface="+mn-ea"/>
              </a:rPr>
              <a:t>第</a:t>
            </a:r>
            <a:r>
              <a:rPr lang="en-US" altLang="zh-CN" sz="1400">
                <a:solidFill>
                  <a:schemeClr val="bg1"/>
                </a:solidFill>
                <a:sym typeface="+mn-ea"/>
              </a:rPr>
              <a:t>6</a:t>
            </a:r>
            <a:r>
              <a:rPr lang="zh-CN" altLang="en-US" sz="1400">
                <a:solidFill>
                  <a:schemeClr val="bg1"/>
                </a:solidFill>
                <a:sym typeface="+mn-ea"/>
              </a:rPr>
              <a:t>章：机器人底盘</a:t>
            </a:r>
            <a:endParaRPr lang="zh-CN" altLang="en-US" sz="1400">
              <a:solidFill>
                <a:schemeClr val="bg1"/>
              </a:solidFill>
            </a:endParaRPr>
          </a:p>
        </p:txBody>
      </p:sp>
      <p:sp>
        <p:nvSpPr>
          <p:cNvPr id="3" name="文本框 2"/>
          <p:cNvSpPr txBox="1"/>
          <p:nvPr/>
        </p:nvSpPr>
        <p:spPr>
          <a:xfrm>
            <a:off x="526415" y="1486535"/>
            <a:ext cx="2526030" cy="2245360"/>
          </a:xfrm>
          <a:prstGeom prst="rect">
            <a:avLst/>
          </a:prstGeom>
          <a:noFill/>
          <a:ln w="9525">
            <a:noFill/>
          </a:ln>
        </p:spPr>
        <p:txBody>
          <a:bodyPr wrap="square">
            <a:spAutoFit/>
          </a:bodyPr>
          <a:p>
            <a:pPr marL="285750" indent="-285750">
              <a:lnSpc>
                <a:spcPct val="200000"/>
              </a:lnSpc>
              <a:buFont typeface="Wingdings" panose="05000000000000000000" charset="0"/>
              <a:buChar char="n"/>
            </a:pPr>
            <a:r>
              <a:rPr lang="zh-CN" altLang="en-US" sz="1400">
                <a:solidFill>
                  <a:schemeClr val="bg1"/>
                </a:solidFill>
                <a:latin typeface="+mn-ea"/>
                <a:sym typeface="+mn-ea"/>
              </a:rPr>
              <a:t>两轮差速模型</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zh-CN" altLang="en-US" sz="1400">
                <a:solidFill>
                  <a:srgbClr val="FFFF00"/>
                </a:solidFill>
                <a:latin typeface="+mn-ea"/>
                <a:sym typeface="+mn-ea"/>
              </a:rPr>
              <a:t>四轮差速模型</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zh-CN" altLang="en-US" sz="1400">
                <a:solidFill>
                  <a:schemeClr val="bg1"/>
                </a:solidFill>
                <a:latin typeface="+mn-ea"/>
                <a:sym typeface="+mn-ea"/>
              </a:rPr>
              <a:t>阿克曼模型</a:t>
            </a:r>
            <a:endParaRPr lang="zh-CN" altLang="en-US" sz="1400">
              <a:solidFill>
                <a:schemeClr val="bg1"/>
              </a:solidFill>
              <a:latin typeface="+mn-ea"/>
              <a:sym typeface="+mn-ea"/>
            </a:endParaRPr>
          </a:p>
          <a:p>
            <a:pPr marL="285750" indent="-285750">
              <a:lnSpc>
                <a:spcPct val="200000"/>
              </a:lnSpc>
              <a:buFont typeface="Wingdings" panose="05000000000000000000" charset="0"/>
              <a:buChar char="n"/>
            </a:pPr>
            <a:r>
              <a:rPr lang="zh-CN" altLang="en-US" sz="1400">
                <a:solidFill>
                  <a:schemeClr val="bg1"/>
                </a:solidFill>
                <a:latin typeface="+mn-ea"/>
                <a:sym typeface="+mn-ea"/>
              </a:rPr>
              <a:t>全向模型</a:t>
            </a:r>
            <a:endParaRPr lang="zh-CN" altLang="en-US" sz="1400">
              <a:solidFill>
                <a:schemeClr val="bg1"/>
              </a:solidFill>
              <a:latin typeface="+mn-ea"/>
              <a:sym typeface="+mn-ea"/>
            </a:endParaRPr>
          </a:p>
          <a:p>
            <a:pPr marL="285750" indent="-285750">
              <a:lnSpc>
                <a:spcPct val="200000"/>
              </a:lnSpc>
              <a:buFont typeface="Wingdings" panose="05000000000000000000" charset="0"/>
              <a:buChar char="n"/>
            </a:pPr>
            <a:r>
              <a:rPr lang="zh-CN" altLang="en-US" sz="1400">
                <a:solidFill>
                  <a:schemeClr val="bg1"/>
                </a:solidFill>
                <a:latin typeface="+mn-ea"/>
                <a:sym typeface="+mn-ea"/>
              </a:rPr>
              <a:t>其他模型</a:t>
            </a:r>
            <a:endParaRPr lang="zh-CN" altLang="en-US" sz="1400" b="0">
              <a:solidFill>
                <a:schemeClr val="bg1"/>
              </a:solidFill>
              <a:latin typeface="+mn-ea"/>
            </a:endParaRPr>
          </a:p>
        </p:txBody>
      </p:sp>
      <p:sp>
        <p:nvSpPr>
          <p:cNvPr id="5" name="右箭头 4"/>
          <p:cNvSpPr/>
          <p:nvPr>
            <p:custDataLst>
              <p:tags r:id="rId6"/>
            </p:custDataLst>
          </p:nvPr>
        </p:nvSpPr>
        <p:spPr>
          <a:xfrm>
            <a:off x="2115185" y="2125345"/>
            <a:ext cx="775335" cy="2228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左大括号 5"/>
          <p:cNvSpPr/>
          <p:nvPr>
            <p:custDataLst>
              <p:tags r:id="rId7"/>
            </p:custDataLst>
          </p:nvPr>
        </p:nvSpPr>
        <p:spPr>
          <a:xfrm>
            <a:off x="3014345" y="1894840"/>
            <a:ext cx="111760" cy="64452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22" name="文本框 21"/>
          <p:cNvSpPr txBox="1"/>
          <p:nvPr>
            <p:custDataLst>
              <p:tags r:id="rId8"/>
            </p:custDataLst>
          </p:nvPr>
        </p:nvSpPr>
        <p:spPr>
          <a:xfrm>
            <a:off x="3249930" y="1819910"/>
            <a:ext cx="1592580" cy="953135"/>
          </a:xfrm>
          <a:prstGeom prst="rect">
            <a:avLst/>
          </a:prstGeom>
          <a:noFill/>
        </p:spPr>
        <p:txBody>
          <a:bodyPr wrap="none" rtlCol="0" anchor="t">
            <a:spAutoFit/>
          </a:bodyPr>
          <a:p>
            <a:pPr marL="342900" indent="-342900" algn="l">
              <a:buFont typeface="+mj-ea"/>
              <a:buAutoNum type="circleNumDbPlain"/>
            </a:pPr>
            <a:r>
              <a:rPr lang="zh-CN" altLang="en-US" sz="1400">
                <a:solidFill>
                  <a:schemeClr val="bg1"/>
                </a:solidFill>
                <a:latin typeface="+mn-ea"/>
                <a:sym typeface="+mn-ea"/>
              </a:rPr>
              <a:t>前向运动学</a:t>
            </a:r>
            <a:endParaRPr lang="zh-CN" altLang="en-US" sz="1400">
              <a:solidFill>
                <a:schemeClr val="bg1"/>
              </a:solidFill>
              <a:latin typeface="+mn-ea"/>
              <a:sym typeface="+mn-ea"/>
            </a:endParaRPr>
          </a:p>
          <a:p>
            <a:pPr marL="342900" indent="-342900" algn="l">
              <a:buFont typeface="+mj-ea"/>
              <a:buAutoNum type="circleNumDbPlain"/>
            </a:pPr>
            <a:r>
              <a:rPr lang="zh-CN" altLang="en-US" sz="1400">
                <a:solidFill>
                  <a:schemeClr val="bg1"/>
                </a:solidFill>
                <a:latin typeface="+mn-ea"/>
                <a:sym typeface="+mn-ea"/>
              </a:rPr>
              <a:t>逆向运动学</a:t>
            </a:r>
            <a:endParaRPr lang="zh-CN" altLang="en-US" sz="1400">
              <a:solidFill>
                <a:schemeClr val="bg1"/>
              </a:solidFill>
              <a:latin typeface="+mn-ea"/>
              <a:sym typeface="+mn-ea"/>
            </a:endParaRPr>
          </a:p>
          <a:p>
            <a:pPr marL="342900" indent="-342900" algn="l">
              <a:buFont typeface="+mj-ea"/>
              <a:buAutoNum type="circleNumDbPlain"/>
            </a:pPr>
            <a:r>
              <a:rPr lang="zh-CN" altLang="en-US" sz="1400">
                <a:solidFill>
                  <a:schemeClr val="bg1"/>
                </a:solidFill>
                <a:latin typeface="+mn-ea"/>
                <a:sym typeface="+mn-ea"/>
              </a:rPr>
              <a:t>轮式里程计</a:t>
            </a:r>
            <a:endParaRPr lang="zh-CN" altLang="en-US" sz="1400">
              <a:solidFill>
                <a:schemeClr val="bg1"/>
              </a:solidFill>
              <a:latin typeface="+mn-ea"/>
              <a:sym typeface="+mn-ea"/>
            </a:endParaRPr>
          </a:p>
          <a:p>
            <a:pPr marL="342900" indent="-342900" algn="l">
              <a:buFont typeface="+mj-ea"/>
              <a:buAutoNum type="circleNumDbPlain"/>
            </a:pPr>
            <a:r>
              <a:rPr lang="zh-CN" altLang="en-US" sz="1400">
                <a:solidFill>
                  <a:srgbClr val="FFFF00"/>
                </a:solidFill>
                <a:latin typeface="+mn-ea"/>
                <a:sym typeface="+mn-ea"/>
              </a:rPr>
              <a:t>轨迹跟踪问题</a:t>
            </a:r>
            <a:endParaRPr lang="zh-CN" altLang="en-US" sz="1400">
              <a:solidFill>
                <a:srgbClr val="FFFF00"/>
              </a:solidFill>
              <a:latin typeface="+mn-ea"/>
              <a:sym typeface="+mn-ea"/>
            </a:endParaRPr>
          </a:p>
        </p:txBody>
      </p:sp>
      <p:sp>
        <p:nvSpPr>
          <p:cNvPr id="20" name="弧形 19"/>
          <p:cNvSpPr/>
          <p:nvPr/>
        </p:nvSpPr>
        <p:spPr>
          <a:xfrm rot="16200000">
            <a:off x="6509385" y="3002280"/>
            <a:ext cx="3500120" cy="3521710"/>
          </a:xfrm>
          <a:prstGeom prst="arc">
            <a:avLst>
              <a:gd name="adj1" fmla="val 16200000"/>
              <a:gd name="adj2" fmla="val 5444743"/>
            </a:avLst>
          </a:prstGeom>
          <a:ln w="28575" cmpd="sng">
            <a:solidFill>
              <a:srgbClr val="FDF731"/>
            </a:solidFill>
            <a:prstDash val="dash"/>
            <a:headEnd type="triangle" w="lg" len="lg"/>
          </a:ln>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21" name="矩形 20"/>
          <p:cNvSpPr/>
          <p:nvPr/>
        </p:nvSpPr>
        <p:spPr>
          <a:xfrm>
            <a:off x="9846945" y="4778375"/>
            <a:ext cx="323215" cy="480695"/>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文本框 8"/>
          <p:cNvSpPr txBox="1"/>
          <p:nvPr/>
        </p:nvSpPr>
        <p:spPr>
          <a:xfrm>
            <a:off x="1661795" y="3891280"/>
            <a:ext cx="2330450" cy="737235"/>
          </a:xfrm>
          <a:prstGeom prst="rect">
            <a:avLst/>
          </a:prstGeom>
          <a:noFill/>
        </p:spPr>
        <p:txBody>
          <a:bodyPr wrap="square" rtlCol="0">
            <a:spAutoFit/>
          </a:bodyPr>
          <a:p>
            <a:pPr>
              <a:lnSpc>
                <a:spcPct val="150000"/>
              </a:lnSpc>
            </a:pPr>
            <a:r>
              <a:rPr lang="zh-CN" sz="2800">
                <a:solidFill>
                  <a:srgbClr val="FFFF00"/>
                </a:solidFill>
              </a:rPr>
              <a:t>理想很美好：</a:t>
            </a:r>
            <a:endParaRPr lang="zh-CN" sz="2800">
              <a:solidFill>
                <a:srgbClr val="FFFF00"/>
              </a:solidFill>
              <a:sym typeface="+mn-ea"/>
            </a:endParaRPr>
          </a:p>
        </p:txBody>
      </p:sp>
      <p:sp>
        <p:nvSpPr>
          <p:cNvPr id="14" name="文本框 13"/>
          <p:cNvSpPr txBox="1"/>
          <p:nvPr/>
        </p:nvSpPr>
        <p:spPr>
          <a:xfrm>
            <a:off x="3921125" y="3949700"/>
            <a:ext cx="1860550" cy="737235"/>
          </a:xfrm>
          <a:prstGeom prst="rect">
            <a:avLst/>
          </a:prstGeom>
          <a:noFill/>
        </p:spPr>
        <p:txBody>
          <a:bodyPr wrap="square" rtlCol="0">
            <a:spAutoFit/>
          </a:bodyPr>
          <a:p>
            <a:pPr>
              <a:lnSpc>
                <a:spcPct val="150000"/>
              </a:lnSpc>
            </a:pPr>
            <a:r>
              <a:rPr lang="zh-CN" altLang="en-US" sz="1400">
                <a:solidFill>
                  <a:srgbClr val="FFFF00"/>
                </a:solidFill>
              </a:rPr>
              <a:t>目标线速度</a:t>
            </a:r>
            <a:r>
              <a:rPr lang="en-US" altLang="zh-CN" sz="1400">
                <a:solidFill>
                  <a:srgbClr val="FFFF00"/>
                </a:solidFill>
              </a:rPr>
              <a:t> </a:t>
            </a:r>
            <a:r>
              <a:rPr lang="en-US" altLang="zh-CN" sz="1400" i="1">
                <a:solidFill>
                  <a:srgbClr val="FFFF00"/>
                </a:solidFill>
              </a:rPr>
              <a:t>v</a:t>
            </a:r>
            <a:r>
              <a:rPr lang="en-US" altLang="zh-CN" sz="1400">
                <a:solidFill>
                  <a:srgbClr val="FFFF00"/>
                </a:solidFill>
              </a:rPr>
              <a:t>=15</a:t>
            </a:r>
            <a:endParaRPr lang="en-US" altLang="zh-CN" sz="1400">
              <a:solidFill>
                <a:srgbClr val="FFFF00"/>
              </a:solidFill>
            </a:endParaRPr>
          </a:p>
          <a:p>
            <a:pPr>
              <a:lnSpc>
                <a:spcPct val="150000"/>
              </a:lnSpc>
            </a:pPr>
            <a:r>
              <a:rPr lang="zh-CN" altLang="en-US" sz="1400">
                <a:solidFill>
                  <a:srgbClr val="FFFF00"/>
                </a:solidFill>
                <a:sym typeface="+mn-ea"/>
              </a:rPr>
              <a:t>目标角速度</a:t>
            </a:r>
            <a:r>
              <a:rPr lang="en-US" altLang="zh-CN" sz="1400">
                <a:solidFill>
                  <a:srgbClr val="FFFF00"/>
                </a:solidFill>
                <a:sym typeface="+mn-ea"/>
              </a:rPr>
              <a:t> </a:t>
            </a:r>
            <a:r>
              <a:rPr lang="en-US" altLang="zh-CN" sz="1400" i="1">
                <a:solidFill>
                  <a:srgbClr val="FFFF00"/>
                </a:solidFill>
                <a:sym typeface="+mn-ea"/>
              </a:rPr>
              <a:t>w</a:t>
            </a:r>
            <a:r>
              <a:rPr lang="en-US" altLang="zh-CN" sz="1400">
                <a:solidFill>
                  <a:srgbClr val="FFFF00"/>
                </a:solidFill>
                <a:sym typeface="+mn-ea"/>
              </a:rPr>
              <a:t>=5</a:t>
            </a:r>
            <a:endParaRPr lang="en-US" altLang="zh-CN" sz="1400">
              <a:solidFill>
                <a:srgbClr val="FFFF00"/>
              </a:solidFill>
              <a:sym typeface="+mn-ea"/>
            </a:endParaRPr>
          </a:p>
        </p:txBody>
      </p:sp>
      <p:sp>
        <p:nvSpPr>
          <p:cNvPr id="17" name="文本框 16"/>
          <p:cNvSpPr txBox="1"/>
          <p:nvPr/>
        </p:nvSpPr>
        <p:spPr>
          <a:xfrm>
            <a:off x="1674495" y="4902200"/>
            <a:ext cx="2330450" cy="737235"/>
          </a:xfrm>
          <a:prstGeom prst="rect">
            <a:avLst/>
          </a:prstGeom>
          <a:noFill/>
        </p:spPr>
        <p:txBody>
          <a:bodyPr wrap="square" rtlCol="0">
            <a:spAutoFit/>
          </a:bodyPr>
          <a:p>
            <a:pPr>
              <a:lnSpc>
                <a:spcPct val="150000"/>
              </a:lnSpc>
            </a:pPr>
            <a:r>
              <a:rPr lang="zh-CN" sz="2800">
                <a:solidFill>
                  <a:srgbClr val="FF0000"/>
                </a:solidFill>
              </a:rPr>
              <a:t>现实很残酷：</a:t>
            </a:r>
            <a:endParaRPr lang="zh-CN" sz="2800">
              <a:solidFill>
                <a:srgbClr val="FF0000"/>
              </a:solidFill>
              <a:sym typeface="+mn-ea"/>
            </a:endParaRPr>
          </a:p>
        </p:txBody>
      </p:sp>
      <p:sp>
        <p:nvSpPr>
          <p:cNvPr id="26" name="文本框 25"/>
          <p:cNvSpPr txBox="1"/>
          <p:nvPr/>
        </p:nvSpPr>
        <p:spPr>
          <a:xfrm>
            <a:off x="3921125" y="4979035"/>
            <a:ext cx="1860550" cy="1383665"/>
          </a:xfrm>
          <a:prstGeom prst="rect">
            <a:avLst/>
          </a:prstGeom>
          <a:noFill/>
        </p:spPr>
        <p:txBody>
          <a:bodyPr wrap="square" rtlCol="0">
            <a:spAutoFit/>
          </a:bodyPr>
          <a:p>
            <a:pPr>
              <a:lnSpc>
                <a:spcPct val="150000"/>
              </a:lnSpc>
            </a:pPr>
            <a:r>
              <a:rPr lang="zh-CN" altLang="en-US" sz="1400">
                <a:solidFill>
                  <a:srgbClr val="FF0000"/>
                </a:solidFill>
              </a:rPr>
              <a:t>控制误差</a:t>
            </a:r>
            <a:endParaRPr lang="en-US" altLang="zh-CN" sz="1400">
              <a:solidFill>
                <a:srgbClr val="FF0000"/>
              </a:solidFill>
            </a:endParaRPr>
          </a:p>
          <a:p>
            <a:pPr>
              <a:lnSpc>
                <a:spcPct val="150000"/>
              </a:lnSpc>
            </a:pPr>
            <a:r>
              <a:rPr lang="zh-CN" altLang="en-US" sz="1400">
                <a:solidFill>
                  <a:srgbClr val="FF0000"/>
                </a:solidFill>
                <a:sym typeface="+mn-ea"/>
              </a:rPr>
              <a:t>里程计模型误差</a:t>
            </a:r>
            <a:endParaRPr lang="zh-CN" altLang="en-US" sz="1400">
              <a:solidFill>
                <a:srgbClr val="FF0000"/>
              </a:solidFill>
              <a:sym typeface="+mn-ea"/>
            </a:endParaRPr>
          </a:p>
          <a:p>
            <a:pPr>
              <a:lnSpc>
                <a:spcPct val="150000"/>
              </a:lnSpc>
            </a:pPr>
            <a:r>
              <a:rPr lang="zh-CN" altLang="en-US" sz="1400">
                <a:solidFill>
                  <a:srgbClr val="FF0000"/>
                </a:solidFill>
                <a:sym typeface="+mn-ea"/>
              </a:rPr>
              <a:t>外部不确定性干扰</a:t>
            </a:r>
            <a:endParaRPr lang="zh-CN" altLang="en-US" sz="1400">
              <a:solidFill>
                <a:srgbClr val="FF0000"/>
              </a:solidFill>
              <a:sym typeface="+mn-ea"/>
            </a:endParaRPr>
          </a:p>
          <a:p>
            <a:pPr>
              <a:lnSpc>
                <a:spcPct val="150000"/>
              </a:lnSpc>
            </a:pPr>
            <a:r>
              <a:rPr lang="en-US" altLang="zh-CN" sz="1400">
                <a:solidFill>
                  <a:srgbClr val="FF0000"/>
                </a:solidFill>
                <a:sym typeface="+mn-ea"/>
              </a:rPr>
              <a:t>...</a:t>
            </a:r>
            <a:endParaRPr lang="en-US" altLang="zh-CN" sz="1400">
              <a:solidFill>
                <a:srgbClr val="FF0000"/>
              </a:solidFill>
              <a:sym typeface="+mn-ea"/>
            </a:endParaRPr>
          </a:p>
        </p:txBody>
      </p:sp>
      <p:sp>
        <p:nvSpPr>
          <p:cNvPr id="27" name="文本框 26"/>
          <p:cNvSpPr txBox="1"/>
          <p:nvPr/>
        </p:nvSpPr>
        <p:spPr>
          <a:xfrm>
            <a:off x="6725285" y="5302250"/>
            <a:ext cx="3058795" cy="737235"/>
          </a:xfrm>
          <a:prstGeom prst="rect">
            <a:avLst/>
          </a:prstGeom>
          <a:noFill/>
        </p:spPr>
        <p:txBody>
          <a:bodyPr wrap="square" rtlCol="0">
            <a:spAutoFit/>
          </a:bodyPr>
          <a:p>
            <a:pPr>
              <a:lnSpc>
                <a:spcPct val="150000"/>
              </a:lnSpc>
            </a:pPr>
            <a:r>
              <a:rPr lang="zh-CN" altLang="en-US" sz="1400">
                <a:solidFill>
                  <a:srgbClr val="FF0000"/>
                </a:solidFill>
                <a:highlight>
                  <a:srgbClr val="FFFF00"/>
                </a:highlight>
              </a:rPr>
              <a:t>要让机器人实际运动轨迹符合于设想的轨迹，就必须进行轨迹跟踪</a:t>
            </a:r>
            <a:endParaRPr lang="zh-CN" altLang="en-US" sz="1400">
              <a:solidFill>
                <a:srgbClr val="FF0000"/>
              </a:solidFill>
              <a:highlight>
                <a:srgbClr val="FFFF00"/>
              </a:highlight>
            </a:endParaRPr>
          </a:p>
        </p:txBody>
      </p:sp>
      <p:sp>
        <p:nvSpPr>
          <p:cNvPr id="29" name="任意多边形 28"/>
          <p:cNvSpPr/>
          <p:nvPr/>
        </p:nvSpPr>
        <p:spPr>
          <a:xfrm>
            <a:off x="8489950" y="3522980"/>
            <a:ext cx="1530350" cy="1255395"/>
          </a:xfrm>
          <a:custGeom>
            <a:avLst/>
            <a:gdLst>
              <a:gd name="connisteX0" fmla="*/ 1530350 w 1530350"/>
              <a:gd name="connsiteY0" fmla="*/ 1255395 h 1255395"/>
              <a:gd name="connisteX1" fmla="*/ 1343660 w 1530350"/>
              <a:gd name="connsiteY1" fmla="*/ 676275 h 1255395"/>
              <a:gd name="connisteX2" fmla="*/ 706120 w 1530350"/>
              <a:gd name="connsiteY2" fmla="*/ 78105 h 1255395"/>
              <a:gd name="connisteX3" fmla="*/ 0 w 1530350"/>
              <a:gd name="connsiteY3" fmla="*/ 0 h 1255395"/>
              <a:gd name="connisteX4" fmla="*/ 245110 w 1530350"/>
              <a:gd name="connsiteY4" fmla="*/ -127635 h 1255395"/>
            </a:gdLst>
            <a:ahLst/>
            <a:cxnLst>
              <a:cxn ang="0">
                <a:pos x="connisteX0" y="connsiteY0"/>
              </a:cxn>
              <a:cxn ang="0">
                <a:pos x="connisteX1" y="connsiteY1"/>
              </a:cxn>
              <a:cxn ang="0">
                <a:pos x="connisteX2" y="connsiteY2"/>
              </a:cxn>
              <a:cxn ang="0">
                <a:pos x="connisteX3" y="connsiteY3"/>
              </a:cxn>
              <a:cxn ang="0">
                <a:pos x="connisteX4" y="connsiteY4"/>
              </a:cxn>
            </a:cxnLst>
            <a:rect l="l" t="t" r="r" b="b"/>
            <a:pathLst>
              <a:path w="1530350" h="1255395">
                <a:moveTo>
                  <a:pt x="1530350" y="1255395"/>
                </a:moveTo>
                <a:cubicBezTo>
                  <a:pt x="1505585" y="1151255"/>
                  <a:pt x="1508760" y="911860"/>
                  <a:pt x="1343660" y="676275"/>
                </a:cubicBezTo>
                <a:cubicBezTo>
                  <a:pt x="1178560" y="440690"/>
                  <a:pt x="974725" y="213360"/>
                  <a:pt x="706120" y="78105"/>
                </a:cubicBezTo>
                <a:cubicBezTo>
                  <a:pt x="437515" y="-57150"/>
                  <a:pt x="92075" y="41275"/>
                  <a:pt x="0" y="0"/>
                </a:cubicBezTo>
              </a:path>
            </a:pathLst>
          </a:custGeom>
          <a:noFill/>
          <a:ln w="25400">
            <a:solidFill>
              <a:srgbClr val="FF0000"/>
            </a:solidFill>
            <a:headEnd type="non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ustDataLst>
      <p:tags r:id="rId9"/>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blinds(horizontal)">
                                      <p:cBhvr>
                                        <p:cTn id="10" dur="500"/>
                                        <p:tgtEl>
                                          <p:spTgt spid="14"/>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blinds(horizontal)">
                                      <p:cBhvr>
                                        <p:cTn id="15" dur="500"/>
                                        <p:tgtEl>
                                          <p:spTgt spid="20"/>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blinds(horizontal)">
                                      <p:cBhvr>
                                        <p:cTn id="18" dur="500"/>
                                        <p:tgtEl>
                                          <p:spTgt spid="21"/>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blinds(horizontal)">
                                      <p:cBhvr>
                                        <p:cTn id="23" dur="500"/>
                                        <p:tgtEl>
                                          <p:spTgt spid="17"/>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26"/>
                                        </p:tgtEl>
                                        <p:attrNameLst>
                                          <p:attrName>style.visibility</p:attrName>
                                        </p:attrNameLst>
                                      </p:cBhvr>
                                      <p:to>
                                        <p:strVal val="visible"/>
                                      </p:to>
                                    </p:set>
                                    <p:animEffect transition="in" filter="blinds(horizontal)">
                                      <p:cBhvr>
                                        <p:cTn id="26" dur="500"/>
                                        <p:tgtEl>
                                          <p:spTgt spid="26"/>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grpId="0" nodeType="clickEffect">
                                  <p:stCondLst>
                                    <p:cond delay="0"/>
                                  </p:stCondLst>
                                  <p:childTnLst>
                                    <p:set>
                                      <p:cBhvr>
                                        <p:cTn id="30" dur="1" fill="hold">
                                          <p:stCondLst>
                                            <p:cond delay="0"/>
                                          </p:stCondLst>
                                        </p:cTn>
                                        <p:tgtEl>
                                          <p:spTgt spid="29"/>
                                        </p:tgtEl>
                                        <p:attrNameLst>
                                          <p:attrName>style.visibility</p:attrName>
                                        </p:attrNameLst>
                                      </p:cBhvr>
                                      <p:to>
                                        <p:strVal val="visible"/>
                                      </p:to>
                                    </p:set>
                                    <p:animEffect transition="in" filter="blinds(horizontal)">
                                      <p:cBhvr>
                                        <p:cTn id="31" dur="500"/>
                                        <p:tgtEl>
                                          <p:spTgt spid="29"/>
                                        </p:tgtEl>
                                      </p:cBhvr>
                                    </p:animEffect>
                                  </p:childTnLst>
                                </p:cTn>
                              </p:par>
                            </p:childTnLst>
                          </p:cTn>
                        </p:par>
                      </p:childTnLst>
                    </p:cTn>
                  </p:par>
                  <p:par>
                    <p:cTn id="32" fill="hold">
                      <p:stCondLst>
                        <p:cond delay="indefinite"/>
                      </p:stCondLst>
                      <p:childTnLst>
                        <p:par>
                          <p:cTn id="33" fill="hold">
                            <p:stCondLst>
                              <p:cond delay="0"/>
                            </p:stCondLst>
                            <p:childTnLst>
                              <p:par>
                                <p:cTn id="34" presetID="3" presetClass="entr" presetSubtype="10" fill="hold" grpId="0" nodeType="clickEffect">
                                  <p:stCondLst>
                                    <p:cond delay="0"/>
                                  </p:stCondLst>
                                  <p:childTnLst>
                                    <p:set>
                                      <p:cBhvr>
                                        <p:cTn id="35" dur="1" fill="hold">
                                          <p:stCondLst>
                                            <p:cond delay="0"/>
                                          </p:stCondLst>
                                        </p:cTn>
                                        <p:tgtEl>
                                          <p:spTgt spid="27"/>
                                        </p:tgtEl>
                                        <p:attrNameLst>
                                          <p:attrName>style.visibility</p:attrName>
                                        </p:attrNameLst>
                                      </p:cBhvr>
                                      <p:to>
                                        <p:strVal val="visible"/>
                                      </p:to>
                                    </p:set>
                                    <p:animEffect transition="in" filter="blinds(horizontal)">
                                      <p:cBhvr>
                                        <p:cTn id="36"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4" grpId="0"/>
      <p:bldP spid="20" grpId="0" animBg="1"/>
      <p:bldP spid="21" grpId="0" animBg="1"/>
      <p:bldP spid="17" grpId="0"/>
      <p:bldP spid="26" grpId="0"/>
      <p:bldP spid="29" grpId="0" animBg="1"/>
      <p:bldP spid="27" grpId="0"/>
    </p:bldLst>
  </p:timing>
</p:sld>
</file>

<file path=ppt/slides/slide32.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1" name="文本框 10"/>
          <p:cNvSpPr txBox="1"/>
          <p:nvPr/>
        </p:nvSpPr>
        <p:spPr>
          <a:xfrm>
            <a:off x="98425" y="99695"/>
            <a:ext cx="5629275" cy="306705"/>
          </a:xfrm>
          <a:prstGeom prst="rect">
            <a:avLst/>
          </a:prstGeom>
          <a:noFill/>
        </p:spPr>
        <p:txBody>
          <a:bodyPr wrap="square" rtlCol="0">
            <a:spAutoFit/>
          </a:bodyPr>
          <a:p>
            <a:pPr algn="ctr"/>
            <a:r>
              <a:rPr lang="zh-CN" altLang="en-US" sz="1400">
                <a:solidFill>
                  <a:srgbClr val="BEBEBE"/>
                </a:solidFill>
              </a:rPr>
              <a:t>《机器人</a:t>
            </a:r>
            <a:r>
              <a:rPr lang="en-US" altLang="zh-CN" sz="1400">
                <a:solidFill>
                  <a:srgbClr val="BEBEBE"/>
                </a:solidFill>
              </a:rPr>
              <a:t>SLAM</a:t>
            </a:r>
            <a:r>
              <a:rPr lang="zh-CN" altLang="en-US" sz="1400">
                <a:solidFill>
                  <a:srgbClr val="BEBEBE"/>
                </a:solidFill>
              </a:rPr>
              <a:t>导航：核心技术与实战》</a:t>
            </a:r>
            <a:r>
              <a:rPr lang="en-US" altLang="zh-CN" sz="1400">
                <a:solidFill>
                  <a:srgbClr val="BEBEBE"/>
                </a:solidFill>
              </a:rPr>
              <a:t>    </a:t>
            </a:r>
            <a:r>
              <a:rPr lang="zh-CN" altLang="en-US" sz="1400">
                <a:solidFill>
                  <a:srgbClr val="BEBEBE"/>
                </a:solidFill>
              </a:rPr>
              <a:t>张虎</a:t>
            </a:r>
            <a:r>
              <a:rPr lang="en-US" altLang="zh-CN" sz="1400">
                <a:solidFill>
                  <a:srgbClr val="BEBEBE"/>
                </a:solidFill>
              </a:rPr>
              <a:t> </a:t>
            </a:r>
            <a:r>
              <a:rPr lang="zh-CN" altLang="en-US" sz="1400">
                <a:solidFill>
                  <a:srgbClr val="BEBEBE"/>
                </a:solidFill>
              </a:rPr>
              <a:t>著</a:t>
            </a:r>
            <a:r>
              <a:rPr lang="en-US" altLang="zh-CN" sz="1400">
                <a:solidFill>
                  <a:srgbClr val="BEBEBE"/>
                </a:solidFill>
              </a:rPr>
              <a:t>    </a:t>
            </a:r>
            <a:r>
              <a:rPr lang="zh-CN" altLang="en-US" sz="1400">
                <a:solidFill>
                  <a:srgbClr val="BEBEBE"/>
                </a:solidFill>
              </a:rPr>
              <a:t>机械工业出版社</a:t>
            </a:r>
            <a:endParaRPr lang="zh-CN" altLang="en-US" sz="1400">
              <a:solidFill>
                <a:srgbClr val="BEBEBE"/>
              </a:solidFill>
            </a:endParaRPr>
          </a:p>
        </p:txBody>
      </p:sp>
      <p:sp>
        <p:nvSpPr>
          <p:cNvPr id="15" name="副标题 2"/>
          <p:cNvSpPr>
            <a:spLocks noGrp="1"/>
          </p:cNvSpPr>
          <p:nvPr>
            <p:custDataLst>
              <p:tags r:id="rId2"/>
            </p:custDataLst>
          </p:nvPr>
        </p:nvSpPr>
        <p:spPr>
          <a:xfrm>
            <a:off x="9103360" y="6446520"/>
            <a:ext cx="3028950" cy="344170"/>
          </a:xfrm>
          <a:prstGeom prst="rect">
            <a:avLst/>
          </a:prstGeom>
        </p:spPr>
        <p:txBody>
          <a:bodyPr vert="horz" lIns="90000" tIns="46800" rIns="90000" bIns="46800"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a:solidFill>
                  <a:schemeClr val="bg1">
                    <a:lumMod val="85000"/>
                  </a:schemeClr>
                </a:solidFill>
              </a:rPr>
              <a:t>课件下载：</a:t>
            </a:r>
            <a:r>
              <a:rPr lang="en-US" altLang="zh-CN" sz="1400">
                <a:solidFill>
                  <a:schemeClr val="bg1">
                    <a:lumMod val="85000"/>
                  </a:schemeClr>
                </a:solidFill>
              </a:rPr>
              <a:t>www.xiihoo.com</a:t>
            </a:r>
            <a:endParaRPr lang="en-US" altLang="zh-CN" sz="1400">
              <a:solidFill>
                <a:schemeClr val="bg1">
                  <a:lumMod val="85000"/>
                </a:schemeClr>
              </a:solidFill>
            </a:endParaRPr>
          </a:p>
        </p:txBody>
      </p:sp>
      <p:sp>
        <p:nvSpPr>
          <p:cNvPr id="13" name="文本框 12"/>
          <p:cNvSpPr txBox="1"/>
          <p:nvPr>
            <p:custDataLst>
              <p:tags r:id="rId3"/>
            </p:custDataLst>
          </p:nvPr>
        </p:nvSpPr>
        <p:spPr>
          <a:xfrm>
            <a:off x="213360" y="6465570"/>
            <a:ext cx="924560" cy="306705"/>
          </a:xfrm>
          <a:prstGeom prst="rect">
            <a:avLst/>
          </a:prstGeom>
          <a:noFill/>
        </p:spPr>
        <p:txBody>
          <a:bodyPr wrap="square" rtlCol="0">
            <a:spAutoFit/>
          </a:bodyPr>
          <a:p>
            <a:pPr algn="l"/>
            <a:r>
              <a:rPr lang="en-US" altLang="zh-CN" sz="1400" spc="200">
                <a:solidFill>
                  <a:schemeClr val="bg1">
                    <a:lumMod val="85000"/>
                  </a:schemeClr>
                </a:solidFill>
                <a:latin typeface="Arial" panose="020B0604020202020204" pitchFamily="34" charset="0"/>
                <a:ea typeface="微软雅黑" panose="020B0503020204020204" pitchFamily="34" charset="-122"/>
              </a:rPr>
              <a:t>31</a:t>
            </a:r>
            <a:r>
              <a:rPr lang="zh-CN" altLang="en-US" sz="1400" spc="200">
                <a:solidFill>
                  <a:schemeClr val="bg1">
                    <a:lumMod val="85000"/>
                  </a:schemeClr>
                </a:solidFill>
                <a:latin typeface="Arial" panose="020B0604020202020204" pitchFamily="34" charset="0"/>
                <a:ea typeface="微软雅黑" panose="020B0503020204020204" pitchFamily="34" charset="-122"/>
              </a:rPr>
              <a:t>/</a:t>
            </a:r>
            <a:r>
              <a:rPr lang="en-US" altLang="zh-CN" sz="1400" spc="200">
                <a:solidFill>
                  <a:schemeClr val="bg1">
                    <a:lumMod val="85000"/>
                  </a:schemeClr>
                </a:solidFill>
                <a:latin typeface="Arial" panose="020B0604020202020204" pitchFamily="34" charset="0"/>
                <a:ea typeface="微软雅黑" panose="020B0503020204020204" pitchFamily="34" charset="-122"/>
                <a:sym typeface="+mn-ea"/>
              </a:rPr>
              <a:t>56</a:t>
            </a:r>
            <a:endParaRPr lang="en-US" sz="1400" spc="200">
              <a:solidFill>
                <a:schemeClr val="bg1">
                  <a:lumMod val="85000"/>
                </a:schemeClr>
              </a:solidFill>
              <a:latin typeface="Arial" panose="020B0604020202020204" pitchFamily="34" charset="0"/>
              <a:ea typeface="微软雅黑" panose="020B0503020204020204" pitchFamily="34" charset="-122"/>
            </a:endParaRPr>
          </a:p>
        </p:txBody>
      </p:sp>
      <p:sp>
        <p:nvSpPr>
          <p:cNvPr id="2" name="标题 1"/>
          <p:cNvSpPr>
            <a:spLocks noGrp="1"/>
          </p:cNvSpPr>
          <p:nvPr>
            <p:ph type="ctrTitle"/>
            <p:custDataLst>
              <p:tags r:id="rId4"/>
            </p:custDataLst>
          </p:nvPr>
        </p:nvSpPr>
        <p:spPr>
          <a:xfrm>
            <a:off x="232410" y="597535"/>
            <a:ext cx="3545840" cy="496570"/>
          </a:xfrm>
        </p:spPr>
        <p:txBody>
          <a:bodyPr>
            <a:noAutofit/>
          </a:bodyPr>
          <a:p>
            <a:pPr algn="l"/>
            <a:r>
              <a:rPr lang="en-US" altLang="zh-CN" sz="2000">
                <a:solidFill>
                  <a:schemeClr val="accent1">
                    <a:lumMod val="60000"/>
                    <a:lumOff val="40000"/>
                  </a:schemeClr>
                </a:solidFill>
                <a:sym typeface="+mn-ea"/>
              </a:rPr>
              <a:t>6</a:t>
            </a:r>
            <a:r>
              <a:rPr lang="zh-CN" altLang="en-US" sz="2000">
                <a:solidFill>
                  <a:schemeClr val="accent1">
                    <a:lumMod val="60000"/>
                    <a:lumOff val="40000"/>
                  </a:schemeClr>
                </a:solidFill>
                <a:sym typeface="+mn-ea"/>
              </a:rPr>
              <a:t>.1 </a:t>
            </a:r>
            <a:r>
              <a:rPr lang="zh-CN" altLang="en-US" sz="2000">
                <a:solidFill>
                  <a:srgbClr val="9CC2F0"/>
                </a:solidFill>
                <a:sym typeface="+mn-ea"/>
              </a:rPr>
              <a:t>底盘运动学模型</a:t>
            </a:r>
            <a:endParaRPr lang="zh-CN" altLang="en-US" sz="2000">
              <a:solidFill>
                <a:srgbClr val="9CC2F0"/>
              </a:solidFill>
            </a:endParaRPr>
          </a:p>
        </p:txBody>
      </p:sp>
      <p:sp>
        <p:nvSpPr>
          <p:cNvPr id="28" name="文本框 27"/>
          <p:cNvSpPr txBox="1"/>
          <p:nvPr>
            <p:custDataLst>
              <p:tags r:id="rId5"/>
            </p:custDataLst>
          </p:nvPr>
        </p:nvSpPr>
        <p:spPr>
          <a:xfrm>
            <a:off x="6555740" y="99695"/>
            <a:ext cx="5419090" cy="306705"/>
          </a:xfrm>
          <a:prstGeom prst="rect">
            <a:avLst/>
          </a:prstGeom>
          <a:noFill/>
        </p:spPr>
        <p:txBody>
          <a:bodyPr wrap="square" rtlCol="0">
            <a:spAutoFit/>
          </a:bodyPr>
          <a:p>
            <a:pPr algn="r"/>
            <a:r>
              <a:rPr lang="zh-CN" altLang="en-US" sz="1400">
                <a:solidFill>
                  <a:srgbClr val="FF0000"/>
                </a:solidFill>
                <a:sym typeface="+mn-ea"/>
              </a:rPr>
              <a:t>（第</a:t>
            </a:r>
            <a:r>
              <a:rPr lang="en-US" altLang="zh-CN" sz="1400">
                <a:solidFill>
                  <a:srgbClr val="FF0000"/>
                </a:solidFill>
                <a:sym typeface="+mn-ea"/>
              </a:rPr>
              <a:t>1</a:t>
            </a:r>
            <a:r>
              <a:rPr lang="zh-CN" altLang="en-US" sz="1400">
                <a:solidFill>
                  <a:srgbClr val="FF0000"/>
                </a:solidFill>
                <a:sym typeface="+mn-ea"/>
              </a:rPr>
              <a:t>季）</a:t>
            </a:r>
            <a:r>
              <a:rPr lang="zh-CN" altLang="en-US" sz="1400">
                <a:solidFill>
                  <a:schemeClr val="bg1"/>
                </a:solidFill>
                <a:sym typeface="+mn-ea"/>
              </a:rPr>
              <a:t>第</a:t>
            </a:r>
            <a:r>
              <a:rPr lang="en-US" altLang="zh-CN" sz="1400">
                <a:solidFill>
                  <a:schemeClr val="bg1"/>
                </a:solidFill>
                <a:sym typeface="+mn-ea"/>
              </a:rPr>
              <a:t>6</a:t>
            </a:r>
            <a:r>
              <a:rPr lang="zh-CN" altLang="en-US" sz="1400">
                <a:solidFill>
                  <a:schemeClr val="bg1"/>
                </a:solidFill>
                <a:sym typeface="+mn-ea"/>
              </a:rPr>
              <a:t>章：机器人底盘</a:t>
            </a:r>
            <a:endParaRPr lang="zh-CN" altLang="en-US" sz="1400">
              <a:solidFill>
                <a:schemeClr val="bg1"/>
              </a:solidFill>
            </a:endParaRPr>
          </a:p>
        </p:txBody>
      </p:sp>
      <p:sp>
        <p:nvSpPr>
          <p:cNvPr id="3" name="文本框 2"/>
          <p:cNvSpPr txBox="1"/>
          <p:nvPr/>
        </p:nvSpPr>
        <p:spPr>
          <a:xfrm>
            <a:off x="526415" y="1486535"/>
            <a:ext cx="2526030" cy="2245360"/>
          </a:xfrm>
          <a:prstGeom prst="rect">
            <a:avLst/>
          </a:prstGeom>
          <a:noFill/>
          <a:ln w="9525">
            <a:noFill/>
          </a:ln>
        </p:spPr>
        <p:txBody>
          <a:bodyPr wrap="square">
            <a:spAutoFit/>
          </a:bodyPr>
          <a:p>
            <a:pPr marL="285750" indent="-285750">
              <a:lnSpc>
                <a:spcPct val="200000"/>
              </a:lnSpc>
              <a:buFont typeface="Wingdings" panose="05000000000000000000" charset="0"/>
              <a:buChar char="n"/>
            </a:pPr>
            <a:r>
              <a:rPr lang="zh-CN" altLang="en-US" sz="1400">
                <a:solidFill>
                  <a:schemeClr val="bg1"/>
                </a:solidFill>
                <a:latin typeface="+mn-ea"/>
                <a:sym typeface="+mn-ea"/>
              </a:rPr>
              <a:t>两轮差速模型</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zh-CN" altLang="en-US" sz="1400">
                <a:solidFill>
                  <a:srgbClr val="FFFF00"/>
                </a:solidFill>
                <a:latin typeface="+mn-ea"/>
                <a:sym typeface="+mn-ea"/>
              </a:rPr>
              <a:t>四轮差速模型</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zh-CN" altLang="en-US" sz="1400">
                <a:solidFill>
                  <a:schemeClr val="bg1"/>
                </a:solidFill>
                <a:latin typeface="+mn-ea"/>
                <a:sym typeface="+mn-ea"/>
              </a:rPr>
              <a:t>阿克曼模型</a:t>
            </a:r>
            <a:endParaRPr lang="zh-CN" altLang="en-US" sz="1400">
              <a:solidFill>
                <a:schemeClr val="bg1"/>
              </a:solidFill>
              <a:latin typeface="+mn-ea"/>
              <a:sym typeface="+mn-ea"/>
            </a:endParaRPr>
          </a:p>
          <a:p>
            <a:pPr marL="285750" indent="-285750">
              <a:lnSpc>
                <a:spcPct val="200000"/>
              </a:lnSpc>
              <a:buFont typeface="Wingdings" panose="05000000000000000000" charset="0"/>
              <a:buChar char="n"/>
            </a:pPr>
            <a:r>
              <a:rPr lang="zh-CN" altLang="en-US" sz="1400">
                <a:solidFill>
                  <a:schemeClr val="bg1"/>
                </a:solidFill>
                <a:latin typeface="+mn-ea"/>
                <a:sym typeface="+mn-ea"/>
              </a:rPr>
              <a:t>全向模型</a:t>
            </a:r>
            <a:endParaRPr lang="zh-CN" altLang="en-US" sz="1400">
              <a:solidFill>
                <a:schemeClr val="bg1"/>
              </a:solidFill>
              <a:latin typeface="+mn-ea"/>
              <a:sym typeface="+mn-ea"/>
            </a:endParaRPr>
          </a:p>
          <a:p>
            <a:pPr marL="285750" indent="-285750">
              <a:lnSpc>
                <a:spcPct val="200000"/>
              </a:lnSpc>
              <a:buFont typeface="Wingdings" panose="05000000000000000000" charset="0"/>
              <a:buChar char="n"/>
            </a:pPr>
            <a:r>
              <a:rPr lang="zh-CN" altLang="en-US" sz="1400">
                <a:solidFill>
                  <a:schemeClr val="bg1"/>
                </a:solidFill>
                <a:latin typeface="+mn-ea"/>
                <a:sym typeface="+mn-ea"/>
              </a:rPr>
              <a:t>其他模型</a:t>
            </a:r>
            <a:endParaRPr lang="zh-CN" altLang="en-US" sz="1400" b="0">
              <a:solidFill>
                <a:schemeClr val="bg1"/>
              </a:solidFill>
              <a:latin typeface="+mn-ea"/>
            </a:endParaRPr>
          </a:p>
        </p:txBody>
      </p:sp>
      <p:sp>
        <p:nvSpPr>
          <p:cNvPr id="5" name="右箭头 4"/>
          <p:cNvSpPr/>
          <p:nvPr>
            <p:custDataLst>
              <p:tags r:id="rId6"/>
            </p:custDataLst>
          </p:nvPr>
        </p:nvSpPr>
        <p:spPr>
          <a:xfrm>
            <a:off x="2115185" y="2125345"/>
            <a:ext cx="775335" cy="2228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左大括号 5"/>
          <p:cNvSpPr/>
          <p:nvPr>
            <p:custDataLst>
              <p:tags r:id="rId7"/>
            </p:custDataLst>
          </p:nvPr>
        </p:nvSpPr>
        <p:spPr>
          <a:xfrm>
            <a:off x="3014345" y="1894840"/>
            <a:ext cx="111760" cy="64452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22" name="文本框 21"/>
          <p:cNvSpPr txBox="1"/>
          <p:nvPr>
            <p:custDataLst>
              <p:tags r:id="rId8"/>
            </p:custDataLst>
          </p:nvPr>
        </p:nvSpPr>
        <p:spPr>
          <a:xfrm>
            <a:off x="3249930" y="1819910"/>
            <a:ext cx="1592580" cy="953135"/>
          </a:xfrm>
          <a:prstGeom prst="rect">
            <a:avLst/>
          </a:prstGeom>
          <a:noFill/>
        </p:spPr>
        <p:txBody>
          <a:bodyPr wrap="none" rtlCol="0" anchor="t">
            <a:spAutoFit/>
          </a:bodyPr>
          <a:p>
            <a:pPr marL="342900" indent="-342900" algn="l">
              <a:buFont typeface="+mj-ea"/>
              <a:buAutoNum type="circleNumDbPlain"/>
            </a:pPr>
            <a:r>
              <a:rPr lang="zh-CN" altLang="en-US" sz="1400">
                <a:solidFill>
                  <a:schemeClr val="bg1"/>
                </a:solidFill>
                <a:latin typeface="+mn-ea"/>
                <a:sym typeface="+mn-ea"/>
              </a:rPr>
              <a:t>前向运动学</a:t>
            </a:r>
            <a:endParaRPr lang="zh-CN" altLang="en-US" sz="1400">
              <a:solidFill>
                <a:schemeClr val="bg1"/>
              </a:solidFill>
              <a:latin typeface="+mn-ea"/>
              <a:sym typeface="+mn-ea"/>
            </a:endParaRPr>
          </a:p>
          <a:p>
            <a:pPr marL="342900" indent="-342900" algn="l">
              <a:buFont typeface="+mj-ea"/>
              <a:buAutoNum type="circleNumDbPlain"/>
            </a:pPr>
            <a:r>
              <a:rPr lang="zh-CN" altLang="en-US" sz="1400">
                <a:solidFill>
                  <a:schemeClr val="bg1"/>
                </a:solidFill>
                <a:latin typeface="+mn-ea"/>
                <a:sym typeface="+mn-ea"/>
              </a:rPr>
              <a:t>逆向运动学</a:t>
            </a:r>
            <a:endParaRPr lang="zh-CN" altLang="en-US" sz="1400">
              <a:solidFill>
                <a:schemeClr val="bg1"/>
              </a:solidFill>
              <a:latin typeface="+mn-ea"/>
              <a:sym typeface="+mn-ea"/>
            </a:endParaRPr>
          </a:p>
          <a:p>
            <a:pPr marL="342900" indent="-342900" algn="l">
              <a:buFont typeface="+mj-ea"/>
              <a:buAutoNum type="circleNumDbPlain"/>
            </a:pPr>
            <a:r>
              <a:rPr lang="zh-CN" altLang="en-US" sz="1400">
                <a:solidFill>
                  <a:schemeClr val="bg1"/>
                </a:solidFill>
                <a:latin typeface="+mn-ea"/>
                <a:sym typeface="+mn-ea"/>
              </a:rPr>
              <a:t>轮式里程计</a:t>
            </a:r>
            <a:endParaRPr lang="zh-CN" altLang="en-US" sz="1400">
              <a:solidFill>
                <a:schemeClr val="bg1"/>
              </a:solidFill>
              <a:latin typeface="+mn-ea"/>
              <a:sym typeface="+mn-ea"/>
            </a:endParaRPr>
          </a:p>
          <a:p>
            <a:pPr marL="342900" indent="-342900" algn="l">
              <a:buFont typeface="+mj-ea"/>
              <a:buAutoNum type="circleNumDbPlain"/>
            </a:pPr>
            <a:r>
              <a:rPr lang="zh-CN" altLang="en-US" sz="1400">
                <a:solidFill>
                  <a:srgbClr val="FFFF00"/>
                </a:solidFill>
                <a:latin typeface="+mn-ea"/>
                <a:sym typeface="+mn-ea"/>
              </a:rPr>
              <a:t>轨迹跟踪问题</a:t>
            </a:r>
            <a:endParaRPr lang="zh-CN" altLang="en-US" sz="1400">
              <a:solidFill>
                <a:srgbClr val="FFFF00"/>
              </a:solidFill>
              <a:latin typeface="+mn-ea"/>
              <a:sym typeface="+mn-ea"/>
            </a:endParaRPr>
          </a:p>
        </p:txBody>
      </p:sp>
      <p:sp>
        <p:nvSpPr>
          <p:cNvPr id="14" name="文本框 13"/>
          <p:cNvSpPr txBox="1"/>
          <p:nvPr/>
        </p:nvSpPr>
        <p:spPr>
          <a:xfrm>
            <a:off x="5820410" y="1894840"/>
            <a:ext cx="1304925" cy="414020"/>
          </a:xfrm>
          <a:prstGeom prst="rect">
            <a:avLst/>
          </a:prstGeom>
          <a:noFill/>
        </p:spPr>
        <p:txBody>
          <a:bodyPr wrap="square" rtlCol="0">
            <a:spAutoFit/>
          </a:bodyPr>
          <a:p>
            <a:pPr>
              <a:lnSpc>
                <a:spcPct val="150000"/>
              </a:lnSpc>
            </a:pPr>
            <a:r>
              <a:rPr lang="zh-CN" altLang="en-US" sz="1400">
                <a:solidFill>
                  <a:srgbClr val="FFFF00"/>
                </a:solidFill>
                <a:sym typeface="+mn-ea"/>
              </a:rPr>
              <a:t>目标轨迹生成</a:t>
            </a:r>
            <a:endParaRPr lang="zh-CN" altLang="en-US" sz="1400">
              <a:solidFill>
                <a:srgbClr val="FFFF00"/>
              </a:solidFill>
              <a:sym typeface="+mn-ea"/>
            </a:endParaRPr>
          </a:p>
        </p:txBody>
      </p:sp>
      <p:cxnSp>
        <p:nvCxnSpPr>
          <p:cNvPr id="4" name="曲线连接符 3"/>
          <p:cNvCxnSpPr/>
          <p:nvPr/>
        </p:nvCxnSpPr>
        <p:spPr>
          <a:xfrm flipV="1">
            <a:off x="4791710" y="2085975"/>
            <a:ext cx="958215" cy="556260"/>
          </a:xfrm>
          <a:prstGeom prst="curvedConnector3">
            <a:avLst>
              <a:gd name="adj1" fmla="val 50033"/>
            </a:avLst>
          </a:prstGeom>
          <a:ln>
            <a:tailEnd type="arrow"/>
          </a:ln>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8250555" y="1894840"/>
            <a:ext cx="1888490" cy="414020"/>
          </a:xfrm>
          <a:prstGeom prst="rect">
            <a:avLst/>
          </a:prstGeom>
          <a:noFill/>
        </p:spPr>
        <p:txBody>
          <a:bodyPr wrap="square" rtlCol="0">
            <a:spAutoFit/>
          </a:bodyPr>
          <a:p>
            <a:pPr>
              <a:lnSpc>
                <a:spcPct val="150000"/>
              </a:lnSpc>
            </a:pPr>
            <a:r>
              <a:rPr lang="zh-CN" altLang="en-US" sz="1400">
                <a:solidFill>
                  <a:srgbClr val="FFFF00"/>
                </a:solidFill>
                <a:sym typeface="+mn-ea"/>
              </a:rPr>
              <a:t>路径规划</a:t>
            </a:r>
            <a:r>
              <a:rPr lang="en-US" altLang="zh-CN" sz="1400">
                <a:solidFill>
                  <a:srgbClr val="FFFF00"/>
                </a:solidFill>
                <a:sym typeface="+mn-ea"/>
              </a:rPr>
              <a:t> / </a:t>
            </a:r>
            <a:r>
              <a:rPr lang="zh-CN" altLang="en-US" sz="1400">
                <a:solidFill>
                  <a:srgbClr val="FFFF00"/>
                </a:solidFill>
                <a:sym typeface="+mn-ea"/>
              </a:rPr>
              <a:t>轨迹规划</a:t>
            </a:r>
            <a:endParaRPr lang="zh-CN" altLang="en-US" sz="1400">
              <a:solidFill>
                <a:srgbClr val="FFFF00"/>
              </a:solidFill>
              <a:sym typeface="+mn-ea"/>
            </a:endParaRPr>
          </a:p>
        </p:txBody>
      </p:sp>
      <p:cxnSp>
        <p:nvCxnSpPr>
          <p:cNvPr id="8" name="曲线连接符 7"/>
          <p:cNvCxnSpPr/>
          <p:nvPr/>
        </p:nvCxnSpPr>
        <p:spPr>
          <a:xfrm flipV="1">
            <a:off x="7065010" y="2124710"/>
            <a:ext cx="1156970" cy="3175"/>
          </a:xfrm>
          <a:prstGeom prst="curvedConnector3">
            <a:avLst>
              <a:gd name="adj1" fmla="val 50055"/>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0" name="曲线连接符 9"/>
          <p:cNvCxnSpPr/>
          <p:nvPr/>
        </p:nvCxnSpPr>
        <p:spPr>
          <a:xfrm flipV="1">
            <a:off x="4791710" y="2459990"/>
            <a:ext cx="929640" cy="182245"/>
          </a:xfrm>
          <a:prstGeom prst="curvedConnector3">
            <a:avLst>
              <a:gd name="adj1" fmla="val 50068"/>
            </a:avLst>
          </a:prstGeom>
          <a:ln>
            <a:tailEnd type="arrow"/>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5817870" y="2247265"/>
            <a:ext cx="1304925" cy="414020"/>
          </a:xfrm>
          <a:prstGeom prst="rect">
            <a:avLst/>
          </a:prstGeom>
          <a:noFill/>
        </p:spPr>
        <p:txBody>
          <a:bodyPr wrap="square" rtlCol="0">
            <a:spAutoFit/>
          </a:bodyPr>
          <a:p>
            <a:pPr>
              <a:lnSpc>
                <a:spcPct val="150000"/>
              </a:lnSpc>
            </a:pPr>
            <a:r>
              <a:rPr lang="zh-CN" altLang="en-US" sz="1400">
                <a:solidFill>
                  <a:srgbClr val="FFFF00"/>
                </a:solidFill>
                <a:sym typeface="+mn-ea"/>
              </a:rPr>
              <a:t>目标定位</a:t>
            </a:r>
            <a:endParaRPr lang="zh-CN" altLang="en-US" sz="1400">
              <a:solidFill>
                <a:srgbClr val="FFFF00"/>
              </a:solidFill>
              <a:sym typeface="+mn-ea"/>
            </a:endParaRPr>
          </a:p>
        </p:txBody>
      </p:sp>
      <p:cxnSp>
        <p:nvCxnSpPr>
          <p:cNvPr id="16" name="曲线连接符 15"/>
          <p:cNvCxnSpPr/>
          <p:nvPr/>
        </p:nvCxnSpPr>
        <p:spPr>
          <a:xfrm flipV="1">
            <a:off x="6827520" y="2488565"/>
            <a:ext cx="1356995" cy="3810"/>
          </a:xfrm>
          <a:prstGeom prst="curvedConnector3">
            <a:avLst>
              <a:gd name="adj1" fmla="val 50023"/>
            </a:avLst>
          </a:prstGeom>
          <a:ln>
            <a:tailEnd type="arrow"/>
          </a:ln>
        </p:spPr>
        <p:style>
          <a:lnRef idx="1">
            <a:schemeClr val="accent1"/>
          </a:lnRef>
          <a:fillRef idx="0">
            <a:schemeClr val="accent1"/>
          </a:fillRef>
          <a:effectRef idx="0">
            <a:schemeClr val="accent1"/>
          </a:effectRef>
          <a:fontRef idx="minor">
            <a:schemeClr val="tx1"/>
          </a:fontRef>
        </p:style>
      </p:cxnSp>
      <p:sp>
        <p:nvSpPr>
          <p:cNvPr id="18" name="文本框 17"/>
          <p:cNvSpPr txBox="1"/>
          <p:nvPr/>
        </p:nvSpPr>
        <p:spPr>
          <a:xfrm>
            <a:off x="8254365" y="2237740"/>
            <a:ext cx="1888490" cy="414020"/>
          </a:xfrm>
          <a:prstGeom prst="rect">
            <a:avLst/>
          </a:prstGeom>
          <a:noFill/>
        </p:spPr>
        <p:txBody>
          <a:bodyPr wrap="square" rtlCol="0">
            <a:spAutoFit/>
          </a:bodyPr>
          <a:p>
            <a:pPr>
              <a:lnSpc>
                <a:spcPct val="150000"/>
              </a:lnSpc>
            </a:pPr>
            <a:r>
              <a:rPr lang="en-US" altLang="zh-CN" sz="1400">
                <a:solidFill>
                  <a:srgbClr val="FFFF00"/>
                </a:solidFill>
                <a:sym typeface="+mn-ea"/>
              </a:rPr>
              <a:t>GPS / UWB / SLAM</a:t>
            </a:r>
            <a:endParaRPr lang="zh-CN" altLang="en-US" sz="1400">
              <a:solidFill>
                <a:srgbClr val="FFFF00"/>
              </a:solidFill>
              <a:sym typeface="+mn-ea"/>
            </a:endParaRPr>
          </a:p>
        </p:txBody>
      </p:sp>
      <p:sp>
        <p:nvSpPr>
          <p:cNvPr id="19" name="文本框 18"/>
          <p:cNvSpPr txBox="1"/>
          <p:nvPr/>
        </p:nvSpPr>
        <p:spPr>
          <a:xfrm>
            <a:off x="5820410" y="2596515"/>
            <a:ext cx="1304925" cy="414020"/>
          </a:xfrm>
          <a:prstGeom prst="rect">
            <a:avLst/>
          </a:prstGeom>
          <a:noFill/>
        </p:spPr>
        <p:txBody>
          <a:bodyPr wrap="square" rtlCol="0">
            <a:spAutoFit/>
          </a:bodyPr>
          <a:p>
            <a:pPr>
              <a:lnSpc>
                <a:spcPct val="150000"/>
              </a:lnSpc>
            </a:pPr>
            <a:r>
              <a:rPr lang="zh-CN" altLang="en-US" sz="1400">
                <a:solidFill>
                  <a:srgbClr val="FFFF00"/>
                </a:solidFill>
                <a:sym typeface="+mn-ea"/>
              </a:rPr>
              <a:t>目标轨迹跟踪</a:t>
            </a:r>
            <a:endParaRPr lang="en-US" altLang="zh-CN" sz="1400">
              <a:solidFill>
                <a:srgbClr val="FFFF00"/>
              </a:solidFill>
              <a:sym typeface="+mn-ea"/>
            </a:endParaRPr>
          </a:p>
        </p:txBody>
      </p:sp>
      <p:cxnSp>
        <p:nvCxnSpPr>
          <p:cNvPr id="23" name="曲线连接符 22"/>
          <p:cNvCxnSpPr/>
          <p:nvPr/>
        </p:nvCxnSpPr>
        <p:spPr>
          <a:xfrm flipV="1">
            <a:off x="7037070" y="2834005"/>
            <a:ext cx="1156970" cy="3175"/>
          </a:xfrm>
          <a:prstGeom prst="curvedConnector3">
            <a:avLst>
              <a:gd name="adj1" fmla="val 50055"/>
            </a:avLst>
          </a:prstGeom>
          <a:ln>
            <a:tailEnd type="arrow"/>
          </a:ln>
        </p:spPr>
        <p:style>
          <a:lnRef idx="1">
            <a:schemeClr val="accent1"/>
          </a:lnRef>
          <a:fillRef idx="0">
            <a:schemeClr val="accent1"/>
          </a:fillRef>
          <a:effectRef idx="0">
            <a:schemeClr val="accent1"/>
          </a:effectRef>
          <a:fontRef idx="minor">
            <a:schemeClr val="tx1"/>
          </a:fontRef>
        </p:style>
      </p:cxnSp>
      <p:sp>
        <p:nvSpPr>
          <p:cNvPr id="24" name="文本框 23"/>
          <p:cNvSpPr txBox="1"/>
          <p:nvPr/>
        </p:nvSpPr>
        <p:spPr>
          <a:xfrm>
            <a:off x="8254365" y="2596515"/>
            <a:ext cx="2787650" cy="414020"/>
          </a:xfrm>
          <a:prstGeom prst="rect">
            <a:avLst/>
          </a:prstGeom>
          <a:noFill/>
        </p:spPr>
        <p:txBody>
          <a:bodyPr wrap="square" rtlCol="0">
            <a:spAutoFit/>
          </a:bodyPr>
          <a:p>
            <a:pPr>
              <a:lnSpc>
                <a:spcPct val="150000"/>
              </a:lnSpc>
            </a:pPr>
            <a:r>
              <a:rPr lang="en-US" altLang="zh-CN" sz="1400">
                <a:solidFill>
                  <a:srgbClr val="FFFF00"/>
                </a:solidFill>
                <a:sym typeface="+mn-ea"/>
              </a:rPr>
              <a:t>PID</a:t>
            </a:r>
            <a:r>
              <a:rPr lang="zh-CN" altLang="en-US" sz="1400">
                <a:solidFill>
                  <a:srgbClr val="FFFF00"/>
                </a:solidFill>
                <a:sym typeface="+mn-ea"/>
              </a:rPr>
              <a:t>控制</a:t>
            </a:r>
            <a:r>
              <a:rPr lang="en-US" altLang="zh-CN" sz="1400">
                <a:solidFill>
                  <a:srgbClr val="FFFF00"/>
                </a:solidFill>
                <a:sym typeface="+mn-ea"/>
              </a:rPr>
              <a:t> / MPC</a:t>
            </a:r>
            <a:r>
              <a:rPr lang="zh-CN" altLang="en-US" sz="1400">
                <a:solidFill>
                  <a:srgbClr val="FFFF00"/>
                </a:solidFill>
                <a:sym typeface="+mn-ea"/>
              </a:rPr>
              <a:t>控制</a:t>
            </a:r>
            <a:r>
              <a:rPr lang="en-US" altLang="zh-CN" sz="1400">
                <a:solidFill>
                  <a:srgbClr val="FFFF00"/>
                </a:solidFill>
                <a:sym typeface="+mn-ea"/>
              </a:rPr>
              <a:t> / </a:t>
            </a:r>
            <a:r>
              <a:rPr lang="zh-CN" altLang="en-US" sz="1400">
                <a:solidFill>
                  <a:srgbClr val="FFFF00"/>
                </a:solidFill>
                <a:sym typeface="+mn-ea"/>
              </a:rPr>
              <a:t>强化学习</a:t>
            </a:r>
            <a:endParaRPr lang="zh-CN" altLang="en-US" sz="1400">
              <a:solidFill>
                <a:srgbClr val="FFFF00"/>
              </a:solidFill>
              <a:sym typeface="+mn-ea"/>
            </a:endParaRPr>
          </a:p>
        </p:txBody>
      </p:sp>
      <p:cxnSp>
        <p:nvCxnSpPr>
          <p:cNvPr id="25" name="曲线连接符 24"/>
          <p:cNvCxnSpPr/>
          <p:nvPr/>
        </p:nvCxnSpPr>
        <p:spPr>
          <a:xfrm>
            <a:off x="4801235" y="2651760"/>
            <a:ext cx="910590" cy="210820"/>
          </a:xfrm>
          <a:prstGeom prst="curvedConnector3">
            <a:avLst>
              <a:gd name="adj1" fmla="val 50070"/>
            </a:avLst>
          </a:prstGeom>
          <a:ln>
            <a:tailEnd type="arrow"/>
          </a:ln>
        </p:spPr>
        <p:style>
          <a:lnRef idx="1">
            <a:schemeClr val="accent1"/>
          </a:lnRef>
          <a:fillRef idx="0">
            <a:schemeClr val="accent1"/>
          </a:fillRef>
          <a:effectRef idx="0">
            <a:schemeClr val="accent1"/>
          </a:effectRef>
          <a:fontRef idx="minor">
            <a:schemeClr val="tx1"/>
          </a:fontRef>
        </p:style>
      </p:cxnSp>
      <p:grpSp>
        <p:nvGrpSpPr>
          <p:cNvPr id="49" name="组合 48"/>
          <p:cNvGrpSpPr/>
          <p:nvPr/>
        </p:nvGrpSpPr>
        <p:grpSpPr>
          <a:xfrm>
            <a:off x="2863215" y="3178175"/>
            <a:ext cx="6239510" cy="2989580"/>
            <a:chOff x="4509" y="5005"/>
            <a:chExt cx="9826" cy="4708"/>
          </a:xfrm>
        </p:grpSpPr>
        <p:sp>
          <p:nvSpPr>
            <p:cNvPr id="30" name="矩形 29"/>
            <p:cNvSpPr/>
            <p:nvPr/>
          </p:nvSpPr>
          <p:spPr>
            <a:xfrm>
              <a:off x="4509" y="7833"/>
              <a:ext cx="4271" cy="40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2" name="矩形 31"/>
            <p:cNvSpPr/>
            <p:nvPr>
              <p:custDataLst>
                <p:tags r:id="rId9"/>
              </p:custDataLst>
            </p:nvPr>
          </p:nvSpPr>
          <p:spPr>
            <a:xfrm>
              <a:off x="4509" y="5005"/>
              <a:ext cx="9827" cy="40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3" name="矩形 32"/>
            <p:cNvSpPr/>
            <p:nvPr>
              <p:custDataLst>
                <p:tags r:id="rId10"/>
              </p:custDataLst>
            </p:nvPr>
          </p:nvSpPr>
          <p:spPr>
            <a:xfrm>
              <a:off x="8780" y="7833"/>
              <a:ext cx="595" cy="18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4" name="矩形 33"/>
            <p:cNvSpPr/>
            <p:nvPr>
              <p:custDataLst>
                <p:tags r:id="rId11"/>
              </p:custDataLst>
            </p:nvPr>
          </p:nvSpPr>
          <p:spPr>
            <a:xfrm>
              <a:off x="12088" y="7833"/>
              <a:ext cx="595" cy="18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5" name="矩形 34"/>
            <p:cNvSpPr/>
            <p:nvPr>
              <p:custDataLst>
                <p:tags r:id="rId12"/>
              </p:custDataLst>
            </p:nvPr>
          </p:nvSpPr>
          <p:spPr>
            <a:xfrm>
              <a:off x="12683" y="9304"/>
              <a:ext cx="1639" cy="40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6" name="矩形 35"/>
            <p:cNvSpPr/>
            <p:nvPr>
              <p:custDataLst>
                <p:tags r:id="rId13"/>
              </p:custDataLst>
            </p:nvPr>
          </p:nvSpPr>
          <p:spPr>
            <a:xfrm>
              <a:off x="12683" y="7833"/>
              <a:ext cx="1639" cy="40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46" name="组合 45"/>
          <p:cNvGrpSpPr/>
          <p:nvPr/>
        </p:nvGrpSpPr>
        <p:grpSpPr>
          <a:xfrm rot="5400000">
            <a:off x="2712720" y="3921760"/>
            <a:ext cx="466090" cy="469900"/>
            <a:chOff x="1901" y="8177"/>
            <a:chExt cx="1795" cy="1975"/>
          </a:xfrm>
        </p:grpSpPr>
        <p:sp>
          <p:nvSpPr>
            <p:cNvPr id="41" name="矩形 40"/>
            <p:cNvSpPr/>
            <p:nvPr/>
          </p:nvSpPr>
          <p:spPr>
            <a:xfrm>
              <a:off x="2263" y="8402"/>
              <a:ext cx="1071" cy="14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2" name="圆角矩形 41"/>
            <p:cNvSpPr/>
            <p:nvPr/>
          </p:nvSpPr>
          <p:spPr>
            <a:xfrm>
              <a:off x="1901" y="8177"/>
              <a:ext cx="302" cy="60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zh-CN" altLang="en-US"/>
            </a:p>
          </p:txBody>
        </p:sp>
        <p:sp>
          <p:nvSpPr>
            <p:cNvPr id="43" name="圆角矩形 42"/>
            <p:cNvSpPr/>
            <p:nvPr>
              <p:custDataLst>
                <p:tags r:id="rId14"/>
              </p:custDataLst>
            </p:nvPr>
          </p:nvSpPr>
          <p:spPr>
            <a:xfrm>
              <a:off x="3394" y="8177"/>
              <a:ext cx="302" cy="60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zh-CN" altLang="en-US"/>
            </a:p>
          </p:txBody>
        </p:sp>
        <p:sp>
          <p:nvSpPr>
            <p:cNvPr id="44" name="圆角矩形 43"/>
            <p:cNvSpPr/>
            <p:nvPr>
              <p:custDataLst>
                <p:tags r:id="rId15"/>
              </p:custDataLst>
            </p:nvPr>
          </p:nvSpPr>
          <p:spPr>
            <a:xfrm>
              <a:off x="1901" y="9550"/>
              <a:ext cx="302" cy="60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zh-CN" altLang="en-US"/>
            </a:p>
          </p:txBody>
        </p:sp>
        <p:sp>
          <p:nvSpPr>
            <p:cNvPr id="45" name="圆角矩形 44"/>
            <p:cNvSpPr/>
            <p:nvPr>
              <p:custDataLst>
                <p:tags r:id="rId16"/>
              </p:custDataLst>
            </p:nvPr>
          </p:nvSpPr>
          <p:spPr>
            <a:xfrm>
              <a:off x="3394" y="9550"/>
              <a:ext cx="302" cy="60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zh-CN" altLang="en-US"/>
            </a:p>
          </p:txBody>
        </p:sp>
      </p:grpSp>
      <p:sp>
        <p:nvSpPr>
          <p:cNvPr id="38" name="任意多边形 37"/>
          <p:cNvSpPr/>
          <p:nvPr/>
        </p:nvSpPr>
        <p:spPr>
          <a:xfrm>
            <a:off x="2941955" y="4156710"/>
            <a:ext cx="4041775" cy="1696085"/>
          </a:xfrm>
          <a:custGeom>
            <a:avLst/>
            <a:gdLst>
              <a:gd name="connisteX0" fmla="*/ 0 w 4041684"/>
              <a:gd name="connsiteY0" fmla="*/ 0 h 1696085"/>
              <a:gd name="connisteX1" fmla="*/ 3661410 w 4041684"/>
              <a:gd name="connsiteY1" fmla="*/ 335280 h 1696085"/>
              <a:gd name="connisteX2" fmla="*/ 3833495 w 4041684"/>
              <a:gd name="connsiteY2" fmla="*/ 1696085 h 1696085"/>
              <a:gd name="connisteX3" fmla="*/ 3872230 w 4041684"/>
              <a:gd name="connsiteY3" fmla="*/ 1677035 h 1696085"/>
            </a:gdLst>
            <a:ahLst/>
            <a:cxnLst>
              <a:cxn ang="0">
                <a:pos x="connisteX0" y="connsiteY0"/>
              </a:cxn>
              <a:cxn ang="0">
                <a:pos x="connisteX1" y="connsiteY1"/>
              </a:cxn>
              <a:cxn ang="0">
                <a:pos x="connisteX2" y="connsiteY2"/>
              </a:cxn>
              <a:cxn ang="0">
                <a:pos x="connisteX3" y="connsiteY3"/>
              </a:cxn>
            </a:cxnLst>
            <a:rect l="l" t="t" r="r" b="b"/>
            <a:pathLst>
              <a:path w="4041685" h="1696085">
                <a:moveTo>
                  <a:pt x="0" y="0"/>
                </a:moveTo>
                <a:cubicBezTo>
                  <a:pt x="728980" y="40005"/>
                  <a:pt x="2894965" y="-3810"/>
                  <a:pt x="3661410" y="335280"/>
                </a:cubicBezTo>
                <a:cubicBezTo>
                  <a:pt x="4427855" y="674370"/>
                  <a:pt x="3791585" y="1427480"/>
                  <a:pt x="3833495" y="1696085"/>
                </a:cubicBezTo>
              </a:path>
            </a:pathLst>
          </a:custGeom>
          <a:noFill/>
          <a:ln w="25400">
            <a:solidFill>
              <a:srgbClr val="FFFF00"/>
            </a:solidFill>
            <a:prstDash val="dash"/>
            <a:headEnd type="oval" w="lg" len="lg"/>
            <a:tailEnd type="oval" w="lg" len="lg"/>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7" name="文本框 46"/>
          <p:cNvSpPr txBox="1"/>
          <p:nvPr/>
        </p:nvSpPr>
        <p:spPr>
          <a:xfrm>
            <a:off x="2327275" y="3752850"/>
            <a:ext cx="345440" cy="368300"/>
          </a:xfrm>
          <a:prstGeom prst="rect">
            <a:avLst/>
          </a:prstGeom>
          <a:noFill/>
        </p:spPr>
        <p:txBody>
          <a:bodyPr wrap="square" rtlCol="0">
            <a:spAutoFit/>
          </a:bodyPr>
          <a:p>
            <a:r>
              <a:rPr lang="en-US" altLang="zh-CN" b="1">
                <a:solidFill>
                  <a:srgbClr val="FFFF00"/>
                </a:solidFill>
              </a:rPr>
              <a:t>A</a:t>
            </a:r>
            <a:endParaRPr lang="en-US" altLang="zh-CN" b="1">
              <a:solidFill>
                <a:srgbClr val="FFFF00"/>
              </a:solidFill>
            </a:endParaRPr>
          </a:p>
        </p:txBody>
      </p:sp>
      <p:sp>
        <p:nvSpPr>
          <p:cNvPr id="48" name="文本框 47"/>
          <p:cNvSpPr txBox="1"/>
          <p:nvPr/>
        </p:nvSpPr>
        <p:spPr>
          <a:xfrm>
            <a:off x="6946265" y="5840095"/>
            <a:ext cx="345440" cy="368300"/>
          </a:xfrm>
          <a:prstGeom prst="rect">
            <a:avLst/>
          </a:prstGeom>
          <a:noFill/>
        </p:spPr>
        <p:txBody>
          <a:bodyPr wrap="square" rtlCol="0">
            <a:spAutoFit/>
          </a:bodyPr>
          <a:p>
            <a:r>
              <a:rPr lang="en-US" altLang="zh-CN" b="1">
                <a:solidFill>
                  <a:srgbClr val="FFFF00"/>
                </a:solidFill>
              </a:rPr>
              <a:t>B</a:t>
            </a:r>
            <a:endParaRPr lang="en-US" altLang="zh-CN" b="1">
              <a:solidFill>
                <a:srgbClr val="FFFF00"/>
              </a:solidFill>
            </a:endParaRPr>
          </a:p>
        </p:txBody>
      </p:sp>
      <p:sp>
        <p:nvSpPr>
          <p:cNvPr id="50" name="任意多边形 49"/>
          <p:cNvSpPr/>
          <p:nvPr/>
        </p:nvSpPr>
        <p:spPr>
          <a:xfrm>
            <a:off x="2922270" y="4156710"/>
            <a:ext cx="1294130" cy="267970"/>
          </a:xfrm>
          <a:custGeom>
            <a:avLst/>
            <a:gdLst>
              <a:gd name="connisteX0" fmla="*/ 0 w 1294130"/>
              <a:gd name="connsiteY0" fmla="*/ 0 h 267970"/>
              <a:gd name="connisteX1" fmla="*/ 718820 w 1294130"/>
              <a:gd name="connsiteY1" fmla="*/ 86360 h 267970"/>
              <a:gd name="connisteX2" fmla="*/ 1294130 w 1294130"/>
              <a:gd name="connsiteY2" fmla="*/ 267970 h 267970"/>
              <a:gd name="connisteX3" fmla="*/ 1629410 w 1294130"/>
              <a:gd name="connsiteY3" fmla="*/ 277495 h 267970"/>
            </a:gdLst>
            <a:ahLst/>
            <a:cxnLst>
              <a:cxn ang="0">
                <a:pos x="connisteX0" y="connsiteY0"/>
              </a:cxn>
              <a:cxn ang="0">
                <a:pos x="connisteX1" y="connsiteY1"/>
              </a:cxn>
              <a:cxn ang="0">
                <a:pos x="connisteX2" y="connsiteY2"/>
              </a:cxn>
              <a:cxn ang="0">
                <a:pos x="connisteX3" y="connsiteY3"/>
              </a:cxn>
            </a:cxnLst>
            <a:rect l="l" t="t" r="r" b="b"/>
            <a:pathLst>
              <a:path w="1294130" h="267970">
                <a:moveTo>
                  <a:pt x="0" y="0"/>
                </a:moveTo>
                <a:cubicBezTo>
                  <a:pt x="132080" y="13335"/>
                  <a:pt x="459740" y="33020"/>
                  <a:pt x="718820" y="86360"/>
                </a:cubicBezTo>
                <a:cubicBezTo>
                  <a:pt x="977900" y="139700"/>
                  <a:pt x="1111885" y="229870"/>
                  <a:pt x="1294130" y="267970"/>
                </a:cubicBezTo>
              </a:path>
            </a:pathLst>
          </a:custGeom>
          <a:noFill/>
          <a:ln w="25400">
            <a:solidFill>
              <a:srgbClr val="FF3D3D"/>
            </a:solidFill>
            <a:headEnd type="oval" w="lg" len="lg"/>
            <a:tailEnd type="oval" w="lg" len="lg"/>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1" name="任意多边形 50"/>
          <p:cNvSpPr/>
          <p:nvPr/>
        </p:nvSpPr>
        <p:spPr>
          <a:xfrm rot="20220000">
            <a:off x="4137660" y="3876040"/>
            <a:ext cx="880110" cy="529590"/>
          </a:xfrm>
          <a:custGeom>
            <a:avLst/>
            <a:gdLst>
              <a:gd name="connisteX0" fmla="*/ 0 w 1313180"/>
              <a:gd name="connsiteY0" fmla="*/ 488950 h 677338"/>
              <a:gd name="connisteX1" fmla="*/ 393065 w 1313180"/>
              <a:gd name="connsiteY1" fmla="*/ 652145 h 677338"/>
              <a:gd name="connisteX2" fmla="*/ 1313180 w 1313180"/>
              <a:gd name="connsiteY2" fmla="*/ 0 h 677338"/>
              <a:gd name="connisteX3" fmla="*/ 1409065 w 1313180"/>
              <a:gd name="connsiteY3" fmla="*/ -95250 h 677338"/>
            </a:gdLst>
            <a:ahLst/>
            <a:cxnLst>
              <a:cxn ang="0">
                <a:pos x="connisteX0" y="connsiteY0"/>
              </a:cxn>
              <a:cxn ang="0">
                <a:pos x="connisteX1" y="connsiteY1"/>
              </a:cxn>
              <a:cxn ang="0">
                <a:pos x="connisteX2" y="connsiteY2"/>
              </a:cxn>
              <a:cxn ang="0">
                <a:pos x="connisteX3" y="connsiteY3"/>
              </a:cxn>
            </a:cxnLst>
            <a:rect l="l" t="t" r="r" b="b"/>
            <a:pathLst>
              <a:path w="1313180" h="677339">
                <a:moveTo>
                  <a:pt x="0" y="488950"/>
                </a:moveTo>
                <a:cubicBezTo>
                  <a:pt x="60325" y="534670"/>
                  <a:pt x="130175" y="749935"/>
                  <a:pt x="393065" y="652145"/>
                </a:cubicBezTo>
                <a:cubicBezTo>
                  <a:pt x="655955" y="554355"/>
                  <a:pt x="1109980" y="149225"/>
                  <a:pt x="1313180" y="0"/>
                </a:cubicBezTo>
              </a:path>
            </a:pathLst>
          </a:custGeom>
          <a:noFill/>
          <a:ln w="25400">
            <a:solidFill>
              <a:srgbClr val="FF0000"/>
            </a:solidFill>
            <a:headEnd type="oval" w="lg" len="lg"/>
            <a:tailEnd type="oval" w="lg" len="lg"/>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2" name="任意多边形 51"/>
          <p:cNvSpPr/>
          <p:nvPr/>
        </p:nvSpPr>
        <p:spPr>
          <a:xfrm>
            <a:off x="4878070" y="3505200"/>
            <a:ext cx="958215" cy="1010285"/>
          </a:xfrm>
          <a:custGeom>
            <a:avLst/>
            <a:gdLst>
              <a:gd name="connisteX0" fmla="*/ 0 w 958215"/>
              <a:gd name="connsiteY0" fmla="*/ 200441 h 1010583"/>
              <a:gd name="connisteX1" fmla="*/ 76200 w 958215"/>
              <a:gd name="connsiteY1" fmla="*/ 66456 h 1010583"/>
              <a:gd name="connisteX2" fmla="*/ 210820 w 958215"/>
              <a:gd name="connsiteY2" fmla="*/ 85506 h 1010583"/>
              <a:gd name="connisteX3" fmla="*/ 508000 w 958215"/>
              <a:gd name="connsiteY3" fmla="*/ 900211 h 1010583"/>
              <a:gd name="connisteX4" fmla="*/ 958215 w 958215"/>
              <a:gd name="connsiteY4" fmla="*/ 986571 h 1010583"/>
            </a:gdLst>
            <a:ahLst/>
            <a:cxnLst>
              <a:cxn ang="0">
                <a:pos x="connisteX0" y="connsiteY0"/>
              </a:cxn>
              <a:cxn ang="0">
                <a:pos x="connisteX1" y="connsiteY1"/>
              </a:cxn>
              <a:cxn ang="0">
                <a:pos x="connisteX2" y="connsiteY2"/>
              </a:cxn>
              <a:cxn ang="0">
                <a:pos x="connisteX3" y="connsiteY3"/>
              </a:cxn>
              <a:cxn ang="0">
                <a:pos x="connisteX4" y="connsiteY4"/>
              </a:cxn>
            </a:cxnLst>
            <a:rect l="l" t="t" r="r" b="b"/>
            <a:pathLst>
              <a:path w="958215" h="1010583">
                <a:moveTo>
                  <a:pt x="0" y="200441"/>
                </a:moveTo>
                <a:cubicBezTo>
                  <a:pt x="12700" y="173136"/>
                  <a:pt x="34290" y="89316"/>
                  <a:pt x="76200" y="66456"/>
                </a:cubicBezTo>
                <a:cubicBezTo>
                  <a:pt x="118110" y="43596"/>
                  <a:pt x="124460" y="-81499"/>
                  <a:pt x="210820" y="85506"/>
                </a:cubicBezTo>
                <a:cubicBezTo>
                  <a:pt x="297180" y="252511"/>
                  <a:pt x="358775" y="719871"/>
                  <a:pt x="508000" y="900211"/>
                </a:cubicBezTo>
                <a:cubicBezTo>
                  <a:pt x="657225" y="1080551"/>
                  <a:pt x="874395" y="985301"/>
                  <a:pt x="958215" y="986571"/>
                </a:cubicBezTo>
              </a:path>
            </a:pathLst>
          </a:custGeom>
          <a:noFill/>
          <a:ln w="25400">
            <a:solidFill>
              <a:srgbClr val="FF0000"/>
            </a:solidFill>
            <a:headEnd type="oval" w="lg" len="lg"/>
            <a:tailEnd type="oval" w="lg" len="lg"/>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3" name="任意多边形 52"/>
          <p:cNvSpPr/>
          <p:nvPr/>
        </p:nvSpPr>
        <p:spPr>
          <a:xfrm>
            <a:off x="5826760" y="4328160"/>
            <a:ext cx="1226820" cy="403225"/>
          </a:xfrm>
          <a:custGeom>
            <a:avLst/>
            <a:gdLst>
              <a:gd name="connisteX0" fmla="*/ 0 w 1226820"/>
              <a:gd name="connsiteY0" fmla="*/ 144591 h 403036"/>
              <a:gd name="connisteX1" fmla="*/ 910590 w 1226820"/>
              <a:gd name="connsiteY1" fmla="*/ 10606 h 403036"/>
              <a:gd name="connisteX2" fmla="*/ 1226820 w 1226820"/>
              <a:gd name="connsiteY2" fmla="*/ 403036 h 403036"/>
            </a:gdLst>
            <a:ahLst/>
            <a:cxnLst>
              <a:cxn ang="0">
                <a:pos x="connisteX0" y="connsiteY0"/>
              </a:cxn>
              <a:cxn ang="0">
                <a:pos x="connisteX1" y="connsiteY1"/>
              </a:cxn>
              <a:cxn ang="0">
                <a:pos x="connisteX2" y="connsiteY2"/>
              </a:cxn>
            </a:cxnLst>
            <a:rect l="l" t="t" r="r" b="b"/>
            <a:pathLst>
              <a:path w="1226820" h="403036">
                <a:moveTo>
                  <a:pt x="0" y="144591"/>
                </a:moveTo>
                <a:cubicBezTo>
                  <a:pt x="175895" y="109666"/>
                  <a:pt x="665480" y="-40829"/>
                  <a:pt x="910590" y="10606"/>
                </a:cubicBezTo>
                <a:cubicBezTo>
                  <a:pt x="1155700" y="62041"/>
                  <a:pt x="1181735" y="321756"/>
                  <a:pt x="1226820" y="403036"/>
                </a:cubicBezTo>
              </a:path>
            </a:pathLst>
          </a:custGeom>
          <a:noFill/>
          <a:ln w="25400">
            <a:solidFill>
              <a:srgbClr val="FF0000"/>
            </a:solidFill>
            <a:headEnd type="oval" w="lg" len="lg"/>
            <a:tailEnd type="oval" w="lg" len="lg"/>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4" name="任意多边形 53"/>
          <p:cNvSpPr/>
          <p:nvPr/>
        </p:nvSpPr>
        <p:spPr>
          <a:xfrm>
            <a:off x="6765925" y="4731385"/>
            <a:ext cx="318135" cy="748030"/>
          </a:xfrm>
          <a:custGeom>
            <a:avLst/>
            <a:gdLst>
              <a:gd name="connisteX0" fmla="*/ 297180 w 317920"/>
              <a:gd name="connsiteY0" fmla="*/ 0 h 748030"/>
              <a:gd name="connisteX1" fmla="*/ 287655 w 317920"/>
              <a:gd name="connsiteY1" fmla="*/ 450850 h 748030"/>
              <a:gd name="connisteX2" fmla="*/ 0 w 317920"/>
              <a:gd name="connsiteY2" fmla="*/ 748030 h 748030"/>
            </a:gdLst>
            <a:ahLst/>
            <a:cxnLst>
              <a:cxn ang="0">
                <a:pos x="connisteX0" y="connsiteY0"/>
              </a:cxn>
              <a:cxn ang="0">
                <a:pos x="connisteX1" y="connsiteY1"/>
              </a:cxn>
              <a:cxn ang="0">
                <a:pos x="connisteX2" y="connsiteY2"/>
              </a:cxn>
            </a:cxnLst>
            <a:rect l="l" t="t" r="r" b="b"/>
            <a:pathLst>
              <a:path w="317921" h="748030">
                <a:moveTo>
                  <a:pt x="297180" y="0"/>
                </a:moveTo>
                <a:cubicBezTo>
                  <a:pt x="300990" y="84455"/>
                  <a:pt x="347345" y="300990"/>
                  <a:pt x="287655" y="450850"/>
                </a:cubicBezTo>
                <a:cubicBezTo>
                  <a:pt x="227965" y="600710"/>
                  <a:pt x="57150" y="697865"/>
                  <a:pt x="0" y="748030"/>
                </a:cubicBezTo>
              </a:path>
            </a:pathLst>
          </a:custGeom>
          <a:noFill/>
          <a:ln w="25400">
            <a:solidFill>
              <a:srgbClr val="FF0000"/>
            </a:solidFill>
            <a:headEnd type="oval" w="lg" len="lg"/>
            <a:tailEnd type="oval" w="lg" len="lg"/>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5" name="文本框 54"/>
          <p:cNvSpPr txBox="1"/>
          <p:nvPr/>
        </p:nvSpPr>
        <p:spPr>
          <a:xfrm>
            <a:off x="3949700" y="4556760"/>
            <a:ext cx="488950" cy="368300"/>
          </a:xfrm>
          <a:prstGeom prst="rect">
            <a:avLst/>
          </a:prstGeom>
          <a:noFill/>
        </p:spPr>
        <p:txBody>
          <a:bodyPr wrap="square" rtlCol="0">
            <a:spAutoFit/>
          </a:bodyPr>
          <a:p>
            <a:r>
              <a:rPr lang="en-US" altLang="zh-CN" b="1">
                <a:solidFill>
                  <a:srgbClr val="FF0000"/>
                </a:solidFill>
              </a:rPr>
              <a:t>P1</a:t>
            </a:r>
            <a:endParaRPr lang="en-US" altLang="zh-CN" b="1">
              <a:solidFill>
                <a:srgbClr val="FF0000"/>
              </a:solidFill>
            </a:endParaRPr>
          </a:p>
        </p:txBody>
      </p:sp>
      <p:sp>
        <p:nvSpPr>
          <p:cNvPr id="56" name="文本框 55"/>
          <p:cNvSpPr txBox="1"/>
          <p:nvPr/>
        </p:nvSpPr>
        <p:spPr>
          <a:xfrm>
            <a:off x="4302760" y="3505200"/>
            <a:ext cx="488950" cy="368300"/>
          </a:xfrm>
          <a:prstGeom prst="rect">
            <a:avLst/>
          </a:prstGeom>
          <a:noFill/>
        </p:spPr>
        <p:txBody>
          <a:bodyPr wrap="square" rtlCol="0">
            <a:spAutoFit/>
          </a:bodyPr>
          <a:p>
            <a:r>
              <a:rPr lang="en-US" altLang="zh-CN" b="1">
                <a:solidFill>
                  <a:srgbClr val="FF0000"/>
                </a:solidFill>
              </a:rPr>
              <a:t>P2</a:t>
            </a:r>
            <a:endParaRPr lang="en-US" altLang="zh-CN" b="1">
              <a:solidFill>
                <a:srgbClr val="FF0000"/>
              </a:solidFill>
            </a:endParaRPr>
          </a:p>
        </p:txBody>
      </p:sp>
      <p:sp>
        <p:nvSpPr>
          <p:cNvPr id="57" name="文本框 56"/>
          <p:cNvSpPr txBox="1"/>
          <p:nvPr/>
        </p:nvSpPr>
        <p:spPr>
          <a:xfrm>
            <a:off x="5651500" y="4572635"/>
            <a:ext cx="488950" cy="368300"/>
          </a:xfrm>
          <a:prstGeom prst="rect">
            <a:avLst/>
          </a:prstGeom>
          <a:noFill/>
        </p:spPr>
        <p:txBody>
          <a:bodyPr wrap="square" rtlCol="0">
            <a:spAutoFit/>
          </a:bodyPr>
          <a:p>
            <a:r>
              <a:rPr lang="en-US" altLang="zh-CN" b="1">
                <a:solidFill>
                  <a:srgbClr val="FF0000"/>
                </a:solidFill>
              </a:rPr>
              <a:t>P3</a:t>
            </a:r>
            <a:endParaRPr lang="en-US" altLang="zh-CN" b="1">
              <a:solidFill>
                <a:srgbClr val="FF0000"/>
              </a:solidFill>
            </a:endParaRPr>
          </a:p>
        </p:txBody>
      </p:sp>
      <p:sp>
        <p:nvSpPr>
          <p:cNvPr id="58" name="文本框 57"/>
          <p:cNvSpPr txBox="1"/>
          <p:nvPr/>
        </p:nvSpPr>
        <p:spPr>
          <a:xfrm>
            <a:off x="7122795" y="4424680"/>
            <a:ext cx="488950" cy="368300"/>
          </a:xfrm>
          <a:prstGeom prst="rect">
            <a:avLst/>
          </a:prstGeom>
          <a:noFill/>
        </p:spPr>
        <p:txBody>
          <a:bodyPr wrap="square" rtlCol="0">
            <a:spAutoFit/>
          </a:bodyPr>
          <a:p>
            <a:r>
              <a:rPr lang="en-US" altLang="zh-CN" b="1">
                <a:solidFill>
                  <a:srgbClr val="FF0000"/>
                </a:solidFill>
              </a:rPr>
              <a:t>P4</a:t>
            </a:r>
            <a:endParaRPr lang="en-US" altLang="zh-CN" b="1">
              <a:solidFill>
                <a:srgbClr val="FF0000"/>
              </a:solidFill>
            </a:endParaRPr>
          </a:p>
        </p:txBody>
      </p:sp>
      <p:sp>
        <p:nvSpPr>
          <p:cNvPr id="59" name="文本框 58"/>
          <p:cNvSpPr txBox="1"/>
          <p:nvPr/>
        </p:nvSpPr>
        <p:spPr>
          <a:xfrm>
            <a:off x="6276975" y="5299710"/>
            <a:ext cx="488950" cy="368300"/>
          </a:xfrm>
          <a:prstGeom prst="rect">
            <a:avLst/>
          </a:prstGeom>
          <a:noFill/>
        </p:spPr>
        <p:txBody>
          <a:bodyPr wrap="square" rtlCol="0">
            <a:spAutoFit/>
          </a:bodyPr>
          <a:p>
            <a:r>
              <a:rPr lang="en-US" altLang="zh-CN" b="1">
                <a:solidFill>
                  <a:srgbClr val="FF0000"/>
                </a:solidFill>
              </a:rPr>
              <a:t>P5</a:t>
            </a:r>
            <a:endParaRPr lang="en-US" altLang="zh-CN" b="1">
              <a:solidFill>
                <a:srgbClr val="FF0000"/>
              </a:solidFill>
            </a:endParaRPr>
          </a:p>
        </p:txBody>
      </p:sp>
      <p:sp>
        <p:nvSpPr>
          <p:cNvPr id="60" name="文本框 59"/>
          <p:cNvSpPr txBox="1"/>
          <p:nvPr>
            <p:custDataLst>
              <p:tags r:id="rId17"/>
            </p:custDataLst>
          </p:nvPr>
        </p:nvSpPr>
        <p:spPr>
          <a:xfrm>
            <a:off x="1422400" y="6296660"/>
            <a:ext cx="6762115" cy="521970"/>
          </a:xfrm>
          <a:prstGeom prst="rect">
            <a:avLst/>
          </a:prstGeom>
          <a:noFill/>
          <a:ln w="9525">
            <a:noFill/>
          </a:ln>
        </p:spPr>
        <p:txBody>
          <a:bodyPr wrap="square">
            <a:spAutoFit/>
          </a:bodyPr>
          <a:p>
            <a:pPr indent="0">
              <a:lnSpc>
                <a:spcPct val="200000"/>
              </a:lnSpc>
              <a:buFont typeface="Wingdings" panose="05000000000000000000" charset="0"/>
              <a:buNone/>
            </a:pPr>
            <a:r>
              <a:rPr lang="en-US" altLang="zh-CN" sz="1400" b="0">
                <a:solidFill>
                  <a:srgbClr val="FFFF00"/>
                </a:solidFill>
                <a:latin typeface="+mn-ea"/>
              </a:rPr>
              <a:t>*</a:t>
            </a:r>
            <a:r>
              <a:rPr lang="zh-CN" altLang="en-US" sz="1400" b="0">
                <a:solidFill>
                  <a:srgbClr val="FFFF00"/>
                </a:solidFill>
                <a:latin typeface="+mn-ea"/>
              </a:rPr>
              <a:t>关于</a:t>
            </a:r>
            <a:r>
              <a:rPr lang="en-US" altLang="zh-CN" sz="1400" b="0">
                <a:solidFill>
                  <a:srgbClr val="FFFF00"/>
                </a:solidFill>
                <a:latin typeface="+mn-ea"/>
              </a:rPr>
              <a:t>SLAM</a:t>
            </a:r>
            <a:r>
              <a:rPr lang="zh-CN" altLang="en-US" sz="1400" b="0">
                <a:solidFill>
                  <a:srgbClr val="FFFF00"/>
                </a:solidFill>
                <a:latin typeface="+mn-ea"/>
              </a:rPr>
              <a:t>、路径规划、运动控制的详细讨论，请看课本第</a:t>
            </a:r>
            <a:r>
              <a:rPr lang="en-US" altLang="zh-CN" sz="1400" b="0">
                <a:solidFill>
                  <a:srgbClr val="FFFF00"/>
                </a:solidFill>
                <a:latin typeface="+mn-ea"/>
              </a:rPr>
              <a:t>7</a:t>
            </a:r>
            <a:r>
              <a:rPr lang="zh-CN" altLang="en-US" sz="1400" b="0">
                <a:solidFill>
                  <a:srgbClr val="FFFF00"/>
                </a:solidFill>
                <a:latin typeface="+mn-ea"/>
              </a:rPr>
              <a:t>章</a:t>
            </a:r>
            <a:r>
              <a:rPr lang="en-US" altLang="zh-CN" sz="1400" b="0">
                <a:solidFill>
                  <a:srgbClr val="FFFF00"/>
                </a:solidFill>
                <a:latin typeface="+mn-ea"/>
              </a:rPr>
              <a:t>~</a:t>
            </a:r>
            <a:r>
              <a:rPr lang="zh-CN" altLang="en-US" sz="1400" b="0">
                <a:solidFill>
                  <a:srgbClr val="FFFF00"/>
                </a:solidFill>
                <a:latin typeface="+mn-ea"/>
              </a:rPr>
              <a:t>第</a:t>
            </a:r>
            <a:r>
              <a:rPr lang="en-US" altLang="zh-CN" sz="1400" b="0">
                <a:solidFill>
                  <a:srgbClr val="FFFF00"/>
                </a:solidFill>
                <a:latin typeface="+mn-ea"/>
              </a:rPr>
              <a:t>13</a:t>
            </a:r>
            <a:r>
              <a:rPr lang="zh-CN" altLang="en-US" sz="1400" b="0">
                <a:solidFill>
                  <a:srgbClr val="FFFF00"/>
                </a:solidFill>
                <a:latin typeface="+mn-ea"/>
              </a:rPr>
              <a:t>章。</a:t>
            </a:r>
            <a:endParaRPr lang="zh-CN" altLang="en-US" sz="1400" b="0">
              <a:solidFill>
                <a:srgbClr val="FFFF00"/>
              </a:solidFill>
              <a:latin typeface="+mn-ea"/>
            </a:endParaRPr>
          </a:p>
        </p:txBody>
      </p:sp>
    </p:spTree>
    <p:custDataLst>
      <p:tags r:id="rId18"/>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par>
                                <p:cTn id="8" presetID="3" presetClass="entr" presetSubtype="1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blinds(horizontal)">
                                      <p:cBhvr>
                                        <p:cTn id="10" dur="500"/>
                                        <p:tgtEl>
                                          <p:spTgt spid="10"/>
                                        </p:tgtEl>
                                      </p:cBhvr>
                                    </p:animEffect>
                                  </p:childTnLst>
                                </p:cTn>
                              </p:par>
                              <p:par>
                                <p:cTn id="11" presetID="3" presetClass="entr" presetSubtype="10" fill="hold" nodeType="with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blinds(horizontal)">
                                      <p:cBhvr>
                                        <p:cTn id="13" dur="500"/>
                                        <p:tgtEl>
                                          <p:spTgt spid="25"/>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blinds(horizontal)">
                                      <p:cBhvr>
                                        <p:cTn id="16" dur="500"/>
                                        <p:tgtEl>
                                          <p:spTgt spid="14"/>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blinds(horizontal)">
                                      <p:cBhvr>
                                        <p:cTn id="19" dur="500"/>
                                        <p:tgtEl>
                                          <p:spTgt spid="12"/>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blinds(horizontal)">
                                      <p:cBhvr>
                                        <p:cTn id="22" dur="500"/>
                                        <p:tgtEl>
                                          <p:spTgt spid="19"/>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blinds(horizontal)">
                                      <p:cBhvr>
                                        <p:cTn id="27" dur="500"/>
                                        <p:tgtEl>
                                          <p:spTgt spid="8"/>
                                        </p:tgtEl>
                                      </p:cBhvr>
                                    </p:animEffect>
                                  </p:childTnLst>
                                </p:cTn>
                              </p:par>
                              <p:par>
                                <p:cTn id="28" presetID="3" presetClass="entr" presetSubtype="10" fill="hold" grpId="0" nodeType="with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blinds(horizontal)">
                                      <p:cBhvr>
                                        <p:cTn id="30" dur="500"/>
                                        <p:tgtEl>
                                          <p:spTgt spid="7"/>
                                        </p:tgtEl>
                                      </p:cBhvr>
                                    </p:animEffect>
                                  </p:childTnLst>
                                </p:cTn>
                              </p:par>
                            </p:childTnLst>
                          </p:cTn>
                        </p:par>
                      </p:childTnLst>
                    </p:cTn>
                  </p:par>
                  <p:par>
                    <p:cTn id="31" fill="hold">
                      <p:stCondLst>
                        <p:cond delay="indefinite"/>
                      </p:stCondLst>
                      <p:childTnLst>
                        <p:par>
                          <p:cTn id="32" fill="hold">
                            <p:stCondLst>
                              <p:cond delay="0"/>
                            </p:stCondLst>
                            <p:childTnLst>
                              <p:par>
                                <p:cTn id="33" presetID="3" presetClass="entr" presetSubtype="10" fill="hold" nodeType="clickEffect">
                                  <p:stCondLst>
                                    <p:cond delay="0"/>
                                  </p:stCondLst>
                                  <p:childTnLst>
                                    <p:set>
                                      <p:cBhvr>
                                        <p:cTn id="34" dur="1" fill="hold">
                                          <p:stCondLst>
                                            <p:cond delay="0"/>
                                          </p:stCondLst>
                                        </p:cTn>
                                        <p:tgtEl>
                                          <p:spTgt spid="49"/>
                                        </p:tgtEl>
                                        <p:attrNameLst>
                                          <p:attrName>style.visibility</p:attrName>
                                        </p:attrNameLst>
                                      </p:cBhvr>
                                      <p:to>
                                        <p:strVal val="visible"/>
                                      </p:to>
                                    </p:set>
                                    <p:animEffect transition="in" filter="blinds(horizontal)">
                                      <p:cBhvr>
                                        <p:cTn id="35" dur="500"/>
                                        <p:tgtEl>
                                          <p:spTgt spid="49"/>
                                        </p:tgtEl>
                                      </p:cBhvr>
                                    </p:animEffect>
                                  </p:childTnLst>
                                </p:cTn>
                              </p:par>
                              <p:par>
                                <p:cTn id="36" presetID="3" presetClass="entr" presetSubtype="10" fill="hold" nodeType="withEffect">
                                  <p:stCondLst>
                                    <p:cond delay="0"/>
                                  </p:stCondLst>
                                  <p:childTnLst>
                                    <p:set>
                                      <p:cBhvr>
                                        <p:cTn id="37" dur="1" fill="hold">
                                          <p:stCondLst>
                                            <p:cond delay="0"/>
                                          </p:stCondLst>
                                        </p:cTn>
                                        <p:tgtEl>
                                          <p:spTgt spid="46"/>
                                        </p:tgtEl>
                                        <p:attrNameLst>
                                          <p:attrName>style.visibility</p:attrName>
                                        </p:attrNameLst>
                                      </p:cBhvr>
                                      <p:to>
                                        <p:strVal val="visible"/>
                                      </p:to>
                                    </p:set>
                                    <p:animEffect transition="in" filter="blinds(horizontal)">
                                      <p:cBhvr>
                                        <p:cTn id="38" dur="500"/>
                                        <p:tgtEl>
                                          <p:spTgt spid="46"/>
                                        </p:tgtEl>
                                      </p:cBhvr>
                                    </p:animEffect>
                                  </p:childTnLst>
                                </p:cTn>
                              </p:par>
                            </p:childTnLst>
                          </p:cTn>
                        </p:par>
                      </p:childTnLst>
                    </p:cTn>
                  </p:par>
                  <p:par>
                    <p:cTn id="39" fill="hold">
                      <p:stCondLst>
                        <p:cond delay="indefinite"/>
                      </p:stCondLst>
                      <p:childTnLst>
                        <p:par>
                          <p:cTn id="40" fill="hold">
                            <p:stCondLst>
                              <p:cond delay="0"/>
                            </p:stCondLst>
                            <p:childTnLst>
                              <p:par>
                                <p:cTn id="41" presetID="3" presetClass="entr" presetSubtype="10" fill="hold" grpId="0" nodeType="clickEffect">
                                  <p:stCondLst>
                                    <p:cond delay="0"/>
                                  </p:stCondLst>
                                  <p:childTnLst>
                                    <p:set>
                                      <p:cBhvr>
                                        <p:cTn id="42" dur="1" fill="hold">
                                          <p:stCondLst>
                                            <p:cond delay="0"/>
                                          </p:stCondLst>
                                        </p:cTn>
                                        <p:tgtEl>
                                          <p:spTgt spid="47"/>
                                        </p:tgtEl>
                                        <p:attrNameLst>
                                          <p:attrName>style.visibility</p:attrName>
                                        </p:attrNameLst>
                                      </p:cBhvr>
                                      <p:to>
                                        <p:strVal val="visible"/>
                                      </p:to>
                                    </p:set>
                                    <p:animEffect transition="in" filter="blinds(horizontal)">
                                      <p:cBhvr>
                                        <p:cTn id="43" dur="500"/>
                                        <p:tgtEl>
                                          <p:spTgt spid="47"/>
                                        </p:tgtEl>
                                      </p:cBhvr>
                                    </p:animEffect>
                                  </p:childTnLst>
                                </p:cTn>
                              </p:par>
                              <p:par>
                                <p:cTn id="44" presetID="3" presetClass="entr" presetSubtype="10" fill="hold" grpId="0" nodeType="withEffect">
                                  <p:stCondLst>
                                    <p:cond delay="0"/>
                                  </p:stCondLst>
                                  <p:childTnLst>
                                    <p:set>
                                      <p:cBhvr>
                                        <p:cTn id="45" dur="1" fill="hold">
                                          <p:stCondLst>
                                            <p:cond delay="0"/>
                                          </p:stCondLst>
                                        </p:cTn>
                                        <p:tgtEl>
                                          <p:spTgt spid="48"/>
                                        </p:tgtEl>
                                        <p:attrNameLst>
                                          <p:attrName>style.visibility</p:attrName>
                                        </p:attrNameLst>
                                      </p:cBhvr>
                                      <p:to>
                                        <p:strVal val="visible"/>
                                      </p:to>
                                    </p:set>
                                    <p:animEffect transition="in" filter="blinds(horizontal)">
                                      <p:cBhvr>
                                        <p:cTn id="46" dur="500"/>
                                        <p:tgtEl>
                                          <p:spTgt spid="48"/>
                                        </p:tgtEl>
                                      </p:cBhvr>
                                    </p:animEffect>
                                  </p:childTnLst>
                                </p:cTn>
                              </p:par>
                            </p:childTnLst>
                          </p:cTn>
                        </p:par>
                      </p:childTnLst>
                    </p:cTn>
                  </p:par>
                  <p:par>
                    <p:cTn id="47" fill="hold">
                      <p:stCondLst>
                        <p:cond delay="indefinite"/>
                      </p:stCondLst>
                      <p:childTnLst>
                        <p:par>
                          <p:cTn id="48" fill="hold">
                            <p:stCondLst>
                              <p:cond delay="0"/>
                            </p:stCondLst>
                            <p:childTnLst>
                              <p:par>
                                <p:cTn id="49" presetID="3" presetClass="entr" presetSubtype="10" fill="hold" grpId="0" nodeType="clickEffect">
                                  <p:stCondLst>
                                    <p:cond delay="0"/>
                                  </p:stCondLst>
                                  <p:childTnLst>
                                    <p:set>
                                      <p:cBhvr>
                                        <p:cTn id="50" dur="1" fill="hold">
                                          <p:stCondLst>
                                            <p:cond delay="0"/>
                                          </p:stCondLst>
                                        </p:cTn>
                                        <p:tgtEl>
                                          <p:spTgt spid="38"/>
                                        </p:tgtEl>
                                        <p:attrNameLst>
                                          <p:attrName>style.visibility</p:attrName>
                                        </p:attrNameLst>
                                      </p:cBhvr>
                                      <p:to>
                                        <p:strVal val="visible"/>
                                      </p:to>
                                    </p:set>
                                    <p:animEffect transition="in" filter="blinds(horizontal)">
                                      <p:cBhvr>
                                        <p:cTn id="51" dur="500"/>
                                        <p:tgtEl>
                                          <p:spTgt spid="38"/>
                                        </p:tgtEl>
                                      </p:cBhvr>
                                    </p:animEffect>
                                  </p:childTnLst>
                                </p:cTn>
                              </p:par>
                            </p:childTnLst>
                          </p:cTn>
                        </p:par>
                      </p:childTnLst>
                    </p:cTn>
                  </p:par>
                  <p:par>
                    <p:cTn id="52" fill="hold">
                      <p:stCondLst>
                        <p:cond delay="indefinite"/>
                      </p:stCondLst>
                      <p:childTnLst>
                        <p:par>
                          <p:cTn id="53" fill="hold">
                            <p:stCondLst>
                              <p:cond delay="0"/>
                            </p:stCondLst>
                            <p:childTnLst>
                              <p:par>
                                <p:cTn id="54" presetID="3" presetClass="entr" presetSubtype="10" fill="hold" grpId="0" nodeType="clickEffect">
                                  <p:stCondLst>
                                    <p:cond delay="0"/>
                                  </p:stCondLst>
                                  <p:childTnLst>
                                    <p:set>
                                      <p:cBhvr>
                                        <p:cTn id="55" dur="1" fill="hold">
                                          <p:stCondLst>
                                            <p:cond delay="0"/>
                                          </p:stCondLst>
                                        </p:cTn>
                                        <p:tgtEl>
                                          <p:spTgt spid="50"/>
                                        </p:tgtEl>
                                        <p:attrNameLst>
                                          <p:attrName>style.visibility</p:attrName>
                                        </p:attrNameLst>
                                      </p:cBhvr>
                                      <p:to>
                                        <p:strVal val="visible"/>
                                      </p:to>
                                    </p:set>
                                    <p:animEffect transition="in" filter="blinds(horizontal)">
                                      <p:cBhvr>
                                        <p:cTn id="56" dur="500"/>
                                        <p:tgtEl>
                                          <p:spTgt spid="50"/>
                                        </p:tgtEl>
                                      </p:cBhvr>
                                    </p:animEffect>
                                  </p:childTnLst>
                                </p:cTn>
                              </p:par>
                              <p:par>
                                <p:cTn id="57" presetID="3" presetClass="entr" presetSubtype="10" fill="hold" grpId="0" nodeType="withEffect">
                                  <p:stCondLst>
                                    <p:cond delay="0"/>
                                  </p:stCondLst>
                                  <p:childTnLst>
                                    <p:set>
                                      <p:cBhvr>
                                        <p:cTn id="58" dur="1" fill="hold">
                                          <p:stCondLst>
                                            <p:cond delay="0"/>
                                          </p:stCondLst>
                                        </p:cTn>
                                        <p:tgtEl>
                                          <p:spTgt spid="55"/>
                                        </p:tgtEl>
                                        <p:attrNameLst>
                                          <p:attrName>style.visibility</p:attrName>
                                        </p:attrNameLst>
                                      </p:cBhvr>
                                      <p:to>
                                        <p:strVal val="visible"/>
                                      </p:to>
                                    </p:set>
                                    <p:animEffect transition="in" filter="blinds(horizontal)">
                                      <p:cBhvr>
                                        <p:cTn id="59" dur="500"/>
                                        <p:tgtEl>
                                          <p:spTgt spid="55"/>
                                        </p:tgtEl>
                                      </p:cBhvr>
                                    </p:animEffect>
                                  </p:childTnLst>
                                </p:cTn>
                              </p:par>
                            </p:childTnLst>
                          </p:cTn>
                        </p:par>
                      </p:childTnLst>
                    </p:cTn>
                  </p:par>
                  <p:par>
                    <p:cTn id="60" fill="hold">
                      <p:stCondLst>
                        <p:cond delay="indefinite"/>
                      </p:stCondLst>
                      <p:childTnLst>
                        <p:par>
                          <p:cTn id="61" fill="hold">
                            <p:stCondLst>
                              <p:cond delay="0"/>
                            </p:stCondLst>
                            <p:childTnLst>
                              <p:par>
                                <p:cTn id="62" presetID="3" presetClass="entr" presetSubtype="10" fill="hold" nodeType="clickEffect">
                                  <p:stCondLst>
                                    <p:cond delay="0"/>
                                  </p:stCondLst>
                                  <p:childTnLst>
                                    <p:set>
                                      <p:cBhvr>
                                        <p:cTn id="63" dur="1" fill="hold">
                                          <p:stCondLst>
                                            <p:cond delay="0"/>
                                          </p:stCondLst>
                                        </p:cTn>
                                        <p:tgtEl>
                                          <p:spTgt spid="16"/>
                                        </p:tgtEl>
                                        <p:attrNameLst>
                                          <p:attrName>style.visibility</p:attrName>
                                        </p:attrNameLst>
                                      </p:cBhvr>
                                      <p:to>
                                        <p:strVal val="visible"/>
                                      </p:to>
                                    </p:set>
                                    <p:animEffect transition="in" filter="blinds(horizontal)">
                                      <p:cBhvr>
                                        <p:cTn id="64" dur="500"/>
                                        <p:tgtEl>
                                          <p:spTgt spid="16"/>
                                        </p:tgtEl>
                                      </p:cBhvr>
                                    </p:animEffect>
                                  </p:childTnLst>
                                </p:cTn>
                              </p:par>
                              <p:par>
                                <p:cTn id="65" presetID="3" presetClass="entr" presetSubtype="10" fill="hold" grpId="0" nodeType="withEffect">
                                  <p:stCondLst>
                                    <p:cond delay="0"/>
                                  </p:stCondLst>
                                  <p:childTnLst>
                                    <p:set>
                                      <p:cBhvr>
                                        <p:cTn id="66" dur="1" fill="hold">
                                          <p:stCondLst>
                                            <p:cond delay="0"/>
                                          </p:stCondLst>
                                        </p:cTn>
                                        <p:tgtEl>
                                          <p:spTgt spid="18"/>
                                        </p:tgtEl>
                                        <p:attrNameLst>
                                          <p:attrName>style.visibility</p:attrName>
                                        </p:attrNameLst>
                                      </p:cBhvr>
                                      <p:to>
                                        <p:strVal val="visible"/>
                                      </p:to>
                                    </p:set>
                                    <p:animEffect transition="in" filter="blinds(horizontal)">
                                      <p:cBhvr>
                                        <p:cTn id="67" dur="500"/>
                                        <p:tgtEl>
                                          <p:spTgt spid="18"/>
                                        </p:tgtEl>
                                      </p:cBhvr>
                                    </p:animEffect>
                                  </p:childTnLst>
                                </p:cTn>
                              </p:par>
                            </p:childTnLst>
                          </p:cTn>
                        </p:par>
                      </p:childTnLst>
                    </p:cTn>
                  </p:par>
                  <p:par>
                    <p:cTn id="68" fill="hold">
                      <p:stCondLst>
                        <p:cond delay="indefinite"/>
                      </p:stCondLst>
                      <p:childTnLst>
                        <p:par>
                          <p:cTn id="69" fill="hold">
                            <p:stCondLst>
                              <p:cond delay="0"/>
                            </p:stCondLst>
                            <p:childTnLst>
                              <p:par>
                                <p:cTn id="70" presetID="3" presetClass="entr" presetSubtype="10" fill="hold" nodeType="clickEffect">
                                  <p:stCondLst>
                                    <p:cond delay="0"/>
                                  </p:stCondLst>
                                  <p:childTnLst>
                                    <p:set>
                                      <p:cBhvr>
                                        <p:cTn id="71" dur="1" fill="hold">
                                          <p:stCondLst>
                                            <p:cond delay="0"/>
                                          </p:stCondLst>
                                        </p:cTn>
                                        <p:tgtEl>
                                          <p:spTgt spid="23"/>
                                        </p:tgtEl>
                                        <p:attrNameLst>
                                          <p:attrName>style.visibility</p:attrName>
                                        </p:attrNameLst>
                                      </p:cBhvr>
                                      <p:to>
                                        <p:strVal val="visible"/>
                                      </p:to>
                                    </p:set>
                                    <p:animEffect transition="in" filter="blinds(horizontal)">
                                      <p:cBhvr>
                                        <p:cTn id="72" dur="500"/>
                                        <p:tgtEl>
                                          <p:spTgt spid="23"/>
                                        </p:tgtEl>
                                      </p:cBhvr>
                                    </p:animEffect>
                                  </p:childTnLst>
                                </p:cTn>
                              </p:par>
                              <p:par>
                                <p:cTn id="73" presetID="3" presetClass="entr" presetSubtype="10" fill="hold" grpId="0" nodeType="withEffect">
                                  <p:stCondLst>
                                    <p:cond delay="0"/>
                                  </p:stCondLst>
                                  <p:childTnLst>
                                    <p:set>
                                      <p:cBhvr>
                                        <p:cTn id="74" dur="1" fill="hold">
                                          <p:stCondLst>
                                            <p:cond delay="0"/>
                                          </p:stCondLst>
                                        </p:cTn>
                                        <p:tgtEl>
                                          <p:spTgt spid="24"/>
                                        </p:tgtEl>
                                        <p:attrNameLst>
                                          <p:attrName>style.visibility</p:attrName>
                                        </p:attrNameLst>
                                      </p:cBhvr>
                                      <p:to>
                                        <p:strVal val="visible"/>
                                      </p:to>
                                    </p:set>
                                    <p:animEffect transition="in" filter="blinds(horizontal)">
                                      <p:cBhvr>
                                        <p:cTn id="75" dur="500"/>
                                        <p:tgtEl>
                                          <p:spTgt spid="24"/>
                                        </p:tgtEl>
                                      </p:cBhvr>
                                    </p:animEffect>
                                  </p:childTnLst>
                                </p:cTn>
                              </p:par>
                            </p:childTnLst>
                          </p:cTn>
                        </p:par>
                      </p:childTnLst>
                    </p:cTn>
                  </p:par>
                  <p:par>
                    <p:cTn id="76" fill="hold">
                      <p:stCondLst>
                        <p:cond delay="indefinite"/>
                      </p:stCondLst>
                      <p:childTnLst>
                        <p:par>
                          <p:cTn id="77" fill="hold">
                            <p:stCondLst>
                              <p:cond delay="0"/>
                            </p:stCondLst>
                            <p:childTnLst>
                              <p:par>
                                <p:cTn id="78" presetID="3" presetClass="entr" presetSubtype="10" fill="hold" grpId="0" nodeType="clickEffect">
                                  <p:stCondLst>
                                    <p:cond delay="0"/>
                                  </p:stCondLst>
                                  <p:childTnLst>
                                    <p:set>
                                      <p:cBhvr>
                                        <p:cTn id="79" dur="1" fill="hold">
                                          <p:stCondLst>
                                            <p:cond delay="0"/>
                                          </p:stCondLst>
                                        </p:cTn>
                                        <p:tgtEl>
                                          <p:spTgt spid="51"/>
                                        </p:tgtEl>
                                        <p:attrNameLst>
                                          <p:attrName>style.visibility</p:attrName>
                                        </p:attrNameLst>
                                      </p:cBhvr>
                                      <p:to>
                                        <p:strVal val="visible"/>
                                      </p:to>
                                    </p:set>
                                    <p:animEffect transition="in" filter="blinds(horizontal)">
                                      <p:cBhvr>
                                        <p:cTn id="80" dur="500"/>
                                        <p:tgtEl>
                                          <p:spTgt spid="51"/>
                                        </p:tgtEl>
                                      </p:cBhvr>
                                    </p:animEffect>
                                  </p:childTnLst>
                                </p:cTn>
                              </p:par>
                              <p:par>
                                <p:cTn id="81" presetID="3" presetClass="entr" presetSubtype="10" fill="hold" grpId="0" nodeType="withEffect">
                                  <p:stCondLst>
                                    <p:cond delay="0"/>
                                  </p:stCondLst>
                                  <p:childTnLst>
                                    <p:set>
                                      <p:cBhvr>
                                        <p:cTn id="82" dur="1" fill="hold">
                                          <p:stCondLst>
                                            <p:cond delay="0"/>
                                          </p:stCondLst>
                                        </p:cTn>
                                        <p:tgtEl>
                                          <p:spTgt spid="56"/>
                                        </p:tgtEl>
                                        <p:attrNameLst>
                                          <p:attrName>style.visibility</p:attrName>
                                        </p:attrNameLst>
                                      </p:cBhvr>
                                      <p:to>
                                        <p:strVal val="visible"/>
                                      </p:to>
                                    </p:set>
                                    <p:animEffect transition="in" filter="blinds(horizontal)">
                                      <p:cBhvr>
                                        <p:cTn id="83" dur="500"/>
                                        <p:tgtEl>
                                          <p:spTgt spid="56"/>
                                        </p:tgtEl>
                                      </p:cBhvr>
                                    </p:animEffect>
                                  </p:childTnLst>
                                </p:cTn>
                              </p:par>
                            </p:childTnLst>
                          </p:cTn>
                        </p:par>
                      </p:childTnLst>
                    </p:cTn>
                  </p:par>
                  <p:par>
                    <p:cTn id="84" fill="hold">
                      <p:stCondLst>
                        <p:cond delay="indefinite"/>
                      </p:stCondLst>
                      <p:childTnLst>
                        <p:par>
                          <p:cTn id="85" fill="hold">
                            <p:stCondLst>
                              <p:cond delay="0"/>
                            </p:stCondLst>
                            <p:childTnLst>
                              <p:par>
                                <p:cTn id="86" presetID="3" presetClass="entr" presetSubtype="10" fill="hold" grpId="0" nodeType="clickEffect">
                                  <p:stCondLst>
                                    <p:cond delay="0"/>
                                  </p:stCondLst>
                                  <p:childTnLst>
                                    <p:set>
                                      <p:cBhvr>
                                        <p:cTn id="87" dur="1" fill="hold">
                                          <p:stCondLst>
                                            <p:cond delay="0"/>
                                          </p:stCondLst>
                                        </p:cTn>
                                        <p:tgtEl>
                                          <p:spTgt spid="52"/>
                                        </p:tgtEl>
                                        <p:attrNameLst>
                                          <p:attrName>style.visibility</p:attrName>
                                        </p:attrNameLst>
                                      </p:cBhvr>
                                      <p:to>
                                        <p:strVal val="visible"/>
                                      </p:to>
                                    </p:set>
                                    <p:animEffect transition="in" filter="blinds(horizontal)">
                                      <p:cBhvr>
                                        <p:cTn id="88" dur="500"/>
                                        <p:tgtEl>
                                          <p:spTgt spid="52"/>
                                        </p:tgtEl>
                                      </p:cBhvr>
                                    </p:animEffect>
                                  </p:childTnLst>
                                </p:cTn>
                              </p:par>
                              <p:par>
                                <p:cTn id="89" presetID="3" presetClass="entr" presetSubtype="10" fill="hold" grpId="0" nodeType="withEffect">
                                  <p:stCondLst>
                                    <p:cond delay="0"/>
                                  </p:stCondLst>
                                  <p:childTnLst>
                                    <p:set>
                                      <p:cBhvr>
                                        <p:cTn id="90" dur="1" fill="hold">
                                          <p:stCondLst>
                                            <p:cond delay="0"/>
                                          </p:stCondLst>
                                        </p:cTn>
                                        <p:tgtEl>
                                          <p:spTgt spid="57"/>
                                        </p:tgtEl>
                                        <p:attrNameLst>
                                          <p:attrName>style.visibility</p:attrName>
                                        </p:attrNameLst>
                                      </p:cBhvr>
                                      <p:to>
                                        <p:strVal val="visible"/>
                                      </p:to>
                                    </p:set>
                                    <p:animEffect transition="in" filter="blinds(horizontal)">
                                      <p:cBhvr>
                                        <p:cTn id="91" dur="500"/>
                                        <p:tgtEl>
                                          <p:spTgt spid="57"/>
                                        </p:tgtEl>
                                      </p:cBhvr>
                                    </p:animEffect>
                                  </p:childTnLst>
                                </p:cTn>
                              </p:par>
                            </p:childTnLst>
                          </p:cTn>
                        </p:par>
                      </p:childTnLst>
                    </p:cTn>
                  </p:par>
                  <p:par>
                    <p:cTn id="92" fill="hold">
                      <p:stCondLst>
                        <p:cond delay="indefinite"/>
                      </p:stCondLst>
                      <p:childTnLst>
                        <p:par>
                          <p:cTn id="93" fill="hold">
                            <p:stCondLst>
                              <p:cond delay="0"/>
                            </p:stCondLst>
                            <p:childTnLst>
                              <p:par>
                                <p:cTn id="94" presetID="3" presetClass="entr" presetSubtype="10" fill="hold" grpId="0" nodeType="clickEffect">
                                  <p:stCondLst>
                                    <p:cond delay="0"/>
                                  </p:stCondLst>
                                  <p:childTnLst>
                                    <p:set>
                                      <p:cBhvr>
                                        <p:cTn id="95" dur="1" fill="hold">
                                          <p:stCondLst>
                                            <p:cond delay="0"/>
                                          </p:stCondLst>
                                        </p:cTn>
                                        <p:tgtEl>
                                          <p:spTgt spid="58"/>
                                        </p:tgtEl>
                                        <p:attrNameLst>
                                          <p:attrName>style.visibility</p:attrName>
                                        </p:attrNameLst>
                                      </p:cBhvr>
                                      <p:to>
                                        <p:strVal val="visible"/>
                                      </p:to>
                                    </p:set>
                                    <p:animEffect transition="in" filter="blinds(horizontal)">
                                      <p:cBhvr>
                                        <p:cTn id="96" dur="500"/>
                                        <p:tgtEl>
                                          <p:spTgt spid="58"/>
                                        </p:tgtEl>
                                      </p:cBhvr>
                                    </p:animEffect>
                                  </p:childTnLst>
                                </p:cTn>
                              </p:par>
                              <p:par>
                                <p:cTn id="97" presetID="3" presetClass="entr" presetSubtype="10" fill="hold" grpId="0" nodeType="withEffect">
                                  <p:stCondLst>
                                    <p:cond delay="0"/>
                                  </p:stCondLst>
                                  <p:childTnLst>
                                    <p:set>
                                      <p:cBhvr>
                                        <p:cTn id="98" dur="1" fill="hold">
                                          <p:stCondLst>
                                            <p:cond delay="0"/>
                                          </p:stCondLst>
                                        </p:cTn>
                                        <p:tgtEl>
                                          <p:spTgt spid="53"/>
                                        </p:tgtEl>
                                        <p:attrNameLst>
                                          <p:attrName>style.visibility</p:attrName>
                                        </p:attrNameLst>
                                      </p:cBhvr>
                                      <p:to>
                                        <p:strVal val="visible"/>
                                      </p:to>
                                    </p:set>
                                    <p:animEffect transition="in" filter="blinds(horizontal)">
                                      <p:cBhvr>
                                        <p:cTn id="99" dur="500"/>
                                        <p:tgtEl>
                                          <p:spTgt spid="53"/>
                                        </p:tgtEl>
                                      </p:cBhvr>
                                    </p:animEffect>
                                  </p:childTnLst>
                                </p:cTn>
                              </p:par>
                            </p:childTnLst>
                          </p:cTn>
                        </p:par>
                      </p:childTnLst>
                    </p:cTn>
                  </p:par>
                  <p:par>
                    <p:cTn id="100" fill="hold">
                      <p:stCondLst>
                        <p:cond delay="indefinite"/>
                      </p:stCondLst>
                      <p:childTnLst>
                        <p:par>
                          <p:cTn id="101" fill="hold">
                            <p:stCondLst>
                              <p:cond delay="0"/>
                            </p:stCondLst>
                            <p:childTnLst>
                              <p:par>
                                <p:cTn id="102" presetID="3" presetClass="entr" presetSubtype="10" fill="hold" grpId="0" nodeType="clickEffect">
                                  <p:stCondLst>
                                    <p:cond delay="0"/>
                                  </p:stCondLst>
                                  <p:childTnLst>
                                    <p:set>
                                      <p:cBhvr>
                                        <p:cTn id="103" dur="1" fill="hold">
                                          <p:stCondLst>
                                            <p:cond delay="0"/>
                                          </p:stCondLst>
                                        </p:cTn>
                                        <p:tgtEl>
                                          <p:spTgt spid="54"/>
                                        </p:tgtEl>
                                        <p:attrNameLst>
                                          <p:attrName>style.visibility</p:attrName>
                                        </p:attrNameLst>
                                      </p:cBhvr>
                                      <p:to>
                                        <p:strVal val="visible"/>
                                      </p:to>
                                    </p:set>
                                    <p:animEffect transition="in" filter="blinds(horizontal)">
                                      <p:cBhvr>
                                        <p:cTn id="104" dur="500"/>
                                        <p:tgtEl>
                                          <p:spTgt spid="54"/>
                                        </p:tgtEl>
                                      </p:cBhvr>
                                    </p:animEffect>
                                  </p:childTnLst>
                                </p:cTn>
                              </p:par>
                              <p:par>
                                <p:cTn id="105" presetID="3" presetClass="entr" presetSubtype="10" fill="hold" grpId="0" nodeType="withEffect">
                                  <p:stCondLst>
                                    <p:cond delay="0"/>
                                  </p:stCondLst>
                                  <p:childTnLst>
                                    <p:set>
                                      <p:cBhvr>
                                        <p:cTn id="106" dur="1" fill="hold">
                                          <p:stCondLst>
                                            <p:cond delay="0"/>
                                          </p:stCondLst>
                                        </p:cTn>
                                        <p:tgtEl>
                                          <p:spTgt spid="59"/>
                                        </p:tgtEl>
                                        <p:attrNameLst>
                                          <p:attrName>style.visibility</p:attrName>
                                        </p:attrNameLst>
                                      </p:cBhvr>
                                      <p:to>
                                        <p:strVal val="visible"/>
                                      </p:to>
                                    </p:set>
                                    <p:animEffect transition="in" filter="blinds(horizontal)">
                                      <p:cBhvr>
                                        <p:cTn id="107"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2" grpId="0"/>
      <p:bldP spid="19" grpId="0"/>
      <p:bldP spid="7" grpId="0"/>
      <p:bldP spid="47" grpId="0"/>
      <p:bldP spid="48" grpId="0"/>
      <p:bldP spid="38" grpId="0" animBg="1"/>
      <p:bldP spid="50" grpId="0" animBg="1"/>
      <p:bldP spid="55" grpId="0"/>
      <p:bldP spid="18" grpId="0"/>
      <p:bldP spid="24" grpId="0"/>
      <p:bldP spid="51" grpId="0" animBg="1"/>
      <p:bldP spid="56" grpId="0"/>
      <p:bldP spid="52" grpId="0" animBg="1"/>
      <p:bldP spid="57" grpId="0"/>
      <p:bldP spid="58" grpId="0"/>
      <p:bldP spid="53" grpId="0" animBg="1"/>
      <p:bldP spid="54" grpId="0" animBg="1"/>
      <p:bldP spid="59" grpId="0"/>
    </p:bldLst>
  </p:timing>
</p:sld>
</file>

<file path=ppt/slides/slide33.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1" name="文本框 10"/>
          <p:cNvSpPr txBox="1"/>
          <p:nvPr/>
        </p:nvSpPr>
        <p:spPr>
          <a:xfrm>
            <a:off x="98425" y="99695"/>
            <a:ext cx="5629275" cy="306705"/>
          </a:xfrm>
          <a:prstGeom prst="rect">
            <a:avLst/>
          </a:prstGeom>
          <a:noFill/>
        </p:spPr>
        <p:txBody>
          <a:bodyPr wrap="square" rtlCol="0">
            <a:spAutoFit/>
          </a:bodyPr>
          <a:p>
            <a:pPr algn="ctr"/>
            <a:r>
              <a:rPr lang="zh-CN" altLang="en-US" sz="1400">
                <a:solidFill>
                  <a:srgbClr val="BEBEBE"/>
                </a:solidFill>
              </a:rPr>
              <a:t>《机器人</a:t>
            </a:r>
            <a:r>
              <a:rPr lang="en-US" altLang="zh-CN" sz="1400">
                <a:solidFill>
                  <a:srgbClr val="BEBEBE"/>
                </a:solidFill>
              </a:rPr>
              <a:t>SLAM</a:t>
            </a:r>
            <a:r>
              <a:rPr lang="zh-CN" altLang="en-US" sz="1400">
                <a:solidFill>
                  <a:srgbClr val="BEBEBE"/>
                </a:solidFill>
              </a:rPr>
              <a:t>导航：核心技术与实战》</a:t>
            </a:r>
            <a:r>
              <a:rPr lang="en-US" altLang="zh-CN" sz="1400">
                <a:solidFill>
                  <a:srgbClr val="BEBEBE"/>
                </a:solidFill>
              </a:rPr>
              <a:t>    </a:t>
            </a:r>
            <a:r>
              <a:rPr lang="zh-CN" altLang="en-US" sz="1400">
                <a:solidFill>
                  <a:srgbClr val="BEBEBE"/>
                </a:solidFill>
              </a:rPr>
              <a:t>张虎</a:t>
            </a:r>
            <a:r>
              <a:rPr lang="en-US" altLang="zh-CN" sz="1400">
                <a:solidFill>
                  <a:srgbClr val="BEBEBE"/>
                </a:solidFill>
              </a:rPr>
              <a:t> </a:t>
            </a:r>
            <a:r>
              <a:rPr lang="zh-CN" altLang="en-US" sz="1400">
                <a:solidFill>
                  <a:srgbClr val="BEBEBE"/>
                </a:solidFill>
              </a:rPr>
              <a:t>著</a:t>
            </a:r>
            <a:r>
              <a:rPr lang="en-US" altLang="zh-CN" sz="1400">
                <a:solidFill>
                  <a:srgbClr val="BEBEBE"/>
                </a:solidFill>
              </a:rPr>
              <a:t>    </a:t>
            </a:r>
            <a:r>
              <a:rPr lang="zh-CN" altLang="en-US" sz="1400">
                <a:solidFill>
                  <a:srgbClr val="BEBEBE"/>
                </a:solidFill>
              </a:rPr>
              <a:t>机械工业出版社</a:t>
            </a:r>
            <a:endParaRPr lang="zh-CN" altLang="en-US" sz="1400">
              <a:solidFill>
                <a:srgbClr val="BEBEBE"/>
              </a:solidFill>
            </a:endParaRPr>
          </a:p>
        </p:txBody>
      </p:sp>
      <p:sp>
        <p:nvSpPr>
          <p:cNvPr id="15" name="副标题 2"/>
          <p:cNvSpPr>
            <a:spLocks noGrp="1"/>
          </p:cNvSpPr>
          <p:nvPr>
            <p:custDataLst>
              <p:tags r:id="rId2"/>
            </p:custDataLst>
          </p:nvPr>
        </p:nvSpPr>
        <p:spPr>
          <a:xfrm>
            <a:off x="9103360" y="6446520"/>
            <a:ext cx="3028950" cy="344170"/>
          </a:xfrm>
          <a:prstGeom prst="rect">
            <a:avLst/>
          </a:prstGeom>
        </p:spPr>
        <p:txBody>
          <a:bodyPr vert="horz" lIns="90000" tIns="46800" rIns="90000" bIns="46800"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a:solidFill>
                  <a:schemeClr val="bg1">
                    <a:lumMod val="85000"/>
                  </a:schemeClr>
                </a:solidFill>
              </a:rPr>
              <a:t>课件下载：</a:t>
            </a:r>
            <a:r>
              <a:rPr lang="en-US" altLang="zh-CN" sz="1400">
                <a:solidFill>
                  <a:schemeClr val="bg1">
                    <a:lumMod val="85000"/>
                  </a:schemeClr>
                </a:solidFill>
              </a:rPr>
              <a:t>www.xiihoo.com</a:t>
            </a:r>
            <a:endParaRPr lang="en-US" altLang="zh-CN" sz="1400">
              <a:solidFill>
                <a:schemeClr val="bg1">
                  <a:lumMod val="85000"/>
                </a:schemeClr>
              </a:solidFill>
            </a:endParaRPr>
          </a:p>
        </p:txBody>
      </p:sp>
      <p:sp>
        <p:nvSpPr>
          <p:cNvPr id="13" name="文本框 12"/>
          <p:cNvSpPr txBox="1"/>
          <p:nvPr>
            <p:custDataLst>
              <p:tags r:id="rId3"/>
            </p:custDataLst>
          </p:nvPr>
        </p:nvSpPr>
        <p:spPr>
          <a:xfrm>
            <a:off x="213360" y="6465570"/>
            <a:ext cx="924560" cy="306705"/>
          </a:xfrm>
          <a:prstGeom prst="rect">
            <a:avLst/>
          </a:prstGeom>
          <a:noFill/>
        </p:spPr>
        <p:txBody>
          <a:bodyPr wrap="square" rtlCol="0">
            <a:spAutoFit/>
          </a:bodyPr>
          <a:p>
            <a:pPr algn="l"/>
            <a:r>
              <a:rPr lang="en-US" altLang="zh-CN" sz="1400" spc="200">
                <a:solidFill>
                  <a:schemeClr val="bg1">
                    <a:lumMod val="85000"/>
                  </a:schemeClr>
                </a:solidFill>
                <a:latin typeface="Arial" panose="020B0604020202020204" pitchFamily="34" charset="0"/>
                <a:ea typeface="微软雅黑" panose="020B0503020204020204" pitchFamily="34" charset="-122"/>
              </a:rPr>
              <a:t>32</a:t>
            </a:r>
            <a:r>
              <a:rPr lang="zh-CN" altLang="en-US" sz="1400" spc="200">
                <a:solidFill>
                  <a:schemeClr val="bg1">
                    <a:lumMod val="85000"/>
                  </a:schemeClr>
                </a:solidFill>
                <a:latin typeface="Arial" panose="020B0604020202020204" pitchFamily="34" charset="0"/>
                <a:ea typeface="微软雅黑" panose="020B0503020204020204" pitchFamily="34" charset="-122"/>
              </a:rPr>
              <a:t>/</a:t>
            </a:r>
            <a:r>
              <a:rPr lang="en-US" altLang="zh-CN" sz="1400" spc="200">
                <a:solidFill>
                  <a:schemeClr val="bg1">
                    <a:lumMod val="85000"/>
                  </a:schemeClr>
                </a:solidFill>
                <a:latin typeface="Arial" panose="020B0604020202020204" pitchFamily="34" charset="0"/>
                <a:ea typeface="微软雅黑" panose="020B0503020204020204" pitchFamily="34" charset="-122"/>
                <a:sym typeface="+mn-ea"/>
              </a:rPr>
              <a:t>56</a:t>
            </a:r>
            <a:endParaRPr lang="en-US" sz="1400" spc="200">
              <a:solidFill>
                <a:schemeClr val="bg1">
                  <a:lumMod val="85000"/>
                </a:schemeClr>
              </a:solidFill>
              <a:latin typeface="Arial" panose="020B0604020202020204" pitchFamily="34" charset="0"/>
              <a:ea typeface="微软雅黑" panose="020B0503020204020204" pitchFamily="34" charset="-122"/>
            </a:endParaRPr>
          </a:p>
        </p:txBody>
      </p:sp>
      <p:sp>
        <p:nvSpPr>
          <p:cNvPr id="2" name="标题 1"/>
          <p:cNvSpPr>
            <a:spLocks noGrp="1"/>
          </p:cNvSpPr>
          <p:nvPr>
            <p:ph type="ctrTitle"/>
            <p:custDataLst>
              <p:tags r:id="rId4"/>
            </p:custDataLst>
          </p:nvPr>
        </p:nvSpPr>
        <p:spPr>
          <a:xfrm>
            <a:off x="232410" y="597535"/>
            <a:ext cx="3545840" cy="496570"/>
          </a:xfrm>
        </p:spPr>
        <p:txBody>
          <a:bodyPr>
            <a:noAutofit/>
          </a:bodyPr>
          <a:p>
            <a:pPr algn="l"/>
            <a:r>
              <a:rPr lang="en-US" altLang="zh-CN" sz="2000">
                <a:solidFill>
                  <a:schemeClr val="accent1">
                    <a:lumMod val="60000"/>
                    <a:lumOff val="40000"/>
                  </a:schemeClr>
                </a:solidFill>
                <a:sym typeface="+mn-ea"/>
              </a:rPr>
              <a:t>6</a:t>
            </a:r>
            <a:r>
              <a:rPr lang="zh-CN" altLang="en-US" sz="2000">
                <a:solidFill>
                  <a:schemeClr val="accent1">
                    <a:lumMod val="60000"/>
                    <a:lumOff val="40000"/>
                  </a:schemeClr>
                </a:solidFill>
                <a:sym typeface="+mn-ea"/>
              </a:rPr>
              <a:t>.1 </a:t>
            </a:r>
            <a:r>
              <a:rPr lang="zh-CN" altLang="en-US" sz="2000">
                <a:solidFill>
                  <a:srgbClr val="9CC2F0"/>
                </a:solidFill>
                <a:sym typeface="+mn-ea"/>
              </a:rPr>
              <a:t>底盘运动学模型</a:t>
            </a:r>
            <a:endParaRPr lang="zh-CN" altLang="en-US" sz="2000">
              <a:solidFill>
                <a:srgbClr val="9CC2F0"/>
              </a:solidFill>
            </a:endParaRPr>
          </a:p>
        </p:txBody>
      </p:sp>
      <p:sp>
        <p:nvSpPr>
          <p:cNvPr id="28" name="文本框 27"/>
          <p:cNvSpPr txBox="1"/>
          <p:nvPr>
            <p:custDataLst>
              <p:tags r:id="rId5"/>
            </p:custDataLst>
          </p:nvPr>
        </p:nvSpPr>
        <p:spPr>
          <a:xfrm>
            <a:off x="6555740" y="99695"/>
            <a:ext cx="5419090" cy="306705"/>
          </a:xfrm>
          <a:prstGeom prst="rect">
            <a:avLst/>
          </a:prstGeom>
          <a:noFill/>
        </p:spPr>
        <p:txBody>
          <a:bodyPr wrap="square" rtlCol="0">
            <a:spAutoFit/>
          </a:bodyPr>
          <a:p>
            <a:pPr algn="r"/>
            <a:r>
              <a:rPr lang="zh-CN" altLang="en-US" sz="1400">
                <a:solidFill>
                  <a:srgbClr val="FF0000"/>
                </a:solidFill>
                <a:sym typeface="+mn-ea"/>
              </a:rPr>
              <a:t>（第</a:t>
            </a:r>
            <a:r>
              <a:rPr lang="en-US" altLang="zh-CN" sz="1400">
                <a:solidFill>
                  <a:srgbClr val="FF0000"/>
                </a:solidFill>
                <a:sym typeface="+mn-ea"/>
              </a:rPr>
              <a:t>1</a:t>
            </a:r>
            <a:r>
              <a:rPr lang="zh-CN" altLang="en-US" sz="1400">
                <a:solidFill>
                  <a:srgbClr val="FF0000"/>
                </a:solidFill>
                <a:sym typeface="+mn-ea"/>
              </a:rPr>
              <a:t>季）</a:t>
            </a:r>
            <a:r>
              <a:rPr lang="zh-CN" altLang="en-US" sz="1400">
                <a:solidFill>
                  <a:schemeClr val="bg1"/>
                </a:solidFill>
                <a:sym typeface="+mn-ea"/>
              </a:rPr>
              <a:t>第</a:t>
            </a:r>
            <a:r>
              <a:rPr lang="en-US" altLang="zh-CN" sz="1400">
                <a:solidFill>
                  <a:schemeClr val="bg1"/>
                </a:solidFill>
                <a:sym typeface="+mn-ea"/>
              </a:rPr>
              <a:t>6</a:t>
            </a:r>
            <a:r>
              <a:rPr lang="zh-CN" altLang="en-US" sz="1400">
                <a:solidFill>
                  <a:schemeClr val="bg1"/>
                </a:solidFill>
                <a:sym typeface="+mn-ea"/>
              </a:rPr>
              <a:t>章：机器人底盘</a:t>
            </a:r>
            <a:endParaRPr lang="zh-CN" altLang="en-US" sz="1400">
              <a:solidFill>
                <a:schemeClr val="bg1"/>
              </a:solidFill>
            </a:endParaRPr>
          </a:p>
        </p:txBody>
      </p:sp>
      <p:sp>
        <p:nvSpPr>
          <p:cNvPr id="3" name="文本框 2"/>
          <p:cNvSpPr txBox="1"/>
          <p:nvPr/>
        </p:nvSpPr>
        <p:spPr>
          <a:xfrm>
            <a:off x="526415" y="1486535"/>
            <a:ext cx="2526030" cy="2245360"/>
          </a:xfrm>
          <a:prstGeom prst="rect">
            <a:avLst/>
          </a:prstGeom>
          <a:noFill/>
          <a:ln w="9525">
            <a:noFill/>
          </a:ln>
        </p:spPr>
        <p:txBody>
          <a:bodyPr wrap="square">
            <a:spAutoFit/>
          </a:bodyPr>
          <a:p>
            <a:pPr marL="285750" indent="-285750">
              <a:lnSpc>
                <a:spcPct val="200000"/>
              </a:lnSpc>
              <a:buFont typeface="Wingdings" panose="05000000000000000000" charset="0"/>
              <a:buChar char="n"/>
            </a:pPr>
            <a:r>
              <a:rPr lang="zh-CN" altLang="en-US" sz="1400">
                <a:solidFill>
                  <a:schemeClr val="bg1"/>
                </a:solidFill>
                <a:latin typeface="+mn-ea"/>
                <a:sym typeface="+mn-ea"/>
              </a:rPr>
              <a:t>两轮差速模型</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zh-CN" altLang="en-US" sz="1400">
                <a:solidFill>
                  <a:schemeClr val="bg1"/>
                </a:solidFill>
                <a:latin typeface="+mn-ea"/>
                <a:sym typeface="+mn-ea"/>
              </a:rPr>
              <a:t>四轮差速模型</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zh-CN" altLang="en-US" sz="1400">
                <a:solidFill>
                  <a:srgbClr val="FFFF00"/>
                </a:solidFill>
                <a:latin typeface="+mn-ea"/>
                <a:sym typeface="+mn-ea"/>
              </a:rPr>
              <a:t>阿克曼模型</a:t>
            </a:r>
            <a:endParaRPr lang="zh-CN" altLang="en-US" sz="1400">
              <a:solidFill>
                <a:schemeClr val="bg1"/>
              </a:solidFill>
              <a:latin typeface="+mn-ea"/>
              <a:sym typeface="+mn-ea"/>
            </a:endParaRPr>
          </a:p>
          <a:p>
            <a:pPr marL="285750" indent="-285750">
              <a:lnSpc>
                <a:spcPct val="200000"/>
              </a:lnSpc>
              <a:buFont typeface="Wingdings" panose="05000000000000000000" charset="0"/>
              <a:buChar char="n"/>
            </a:pPr>
            <a:r>
              <a:rPr lang="zh-CN" altLang="en-US" sz="1400">
                <a:solidFill>
                  <a:schemeClr val="bg1"/>
                </a:solidFill>
                <a:latin typeface="+mn-ea"/>
                <a:sym typeface="+mn-ea"/>
              </a:rPr>
              <a:t>全向模型</a:t>
            </a:r>
            <a:endParaRPr lang="zh-CN" altLang="en-US" sz="1400">
              <a:solidFill>
                <a:schemeClr val="bg1"/>
              </a:solidFill>
              <a:latin typeface="+mn-ea"/>
              <a:sym typeface="+mn-ea"/>
            </a:endParaRPr>
          </a:p>
          <a:p>
            <a:pPr marL="285750" indent="-285750">
              <a:lnSpc>
                <a:spcPct val="200000"/>
              </a:lnSpc>
              <a:buFont typeface="Wingdings" panose="05000000000000000000" charset="0"/>
              <a:buChar char="n"/>
            </a:pPr>
            <a:r>
              <a:rPr lang="zh-CN" altLang="en-US" sz="1400">
                <a:solidFill>
                  <a:schemeClr val="bg1"/>
                </a:solidFill>
                <a:latin typeface="+mn-ea"/>
                <a:sym typeface="+mn-ea"/>
              </a:rPr>
              <a:t>其他模型</a:t>
            </a:r>
            <a:endParaRPr lang="zh-CN" altLang="en-US" sz="1400" b="0">
              <a:solidFill>
                <a:schemeClr val="bg1"/>
              </a:solidFill>
              <a:latin typeface="+mn-ea"/>
            </a:endParaRPr>
          </a:p>
        </p:txBody>
      </p:sp>
      <p:sp>
        <p:nvSpPr>
          <p:cNvPr id="5" name="右箭头 4"/>
          <p:cNvSpPr/>
          <p:nvPr>
            <p:custDataLst>
              <p:tags r:id="rId6"/>
            </p:custDataLst>
          </p:nvPr>
        </p:nvSpPr>
        <p:spPr>
          <a:xfrm>
            <a:off x="1997710" y="2557780"/>
            <a:ext cx="775335" cy="2228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27" name="图片 26"/>
          <p:cNvPicPr>
            <a:picLocks noChangeAspect="1"/>
          </p:cNvPicPr>
          <p:nvPr/>
        </p:nvPicPr>
        <p:blipFill>
          <a:blip r:embed="rId7"/>
          <a:stretch>
            <a:fillRect/>
          </a:stretch>
        </p:blipFill>
        <p:spPr>
          <a:xfrm>
            <a:off x="2936875" y="1582420"/>
            <a:ext cx="3851275" cy="2904490"/>
          </a:xfrm>
          <a:prstGeom prst="rect">
            <a:avLst/>
          </a:prstGeom>
        </p:spPr>
      </p:pic>
      <p:pic>
        <p:nvPicPr>
          <p:cNvPr id="29" name="图片 28"/>
          <p:cNvPicPr>
            <a:picLocks noChangeAspect="1"/>
          </p:cNvPicPr>
          <p:nvPr/>
        </p:nvPicPr>
        <p:blipFill>
          <a:blip r:embed="rId8"/>
          <a:stretch>
            <a:fillRect/>
          </a:stretch>
        </p:blipFill>
        <p:spPr>
          <a:xfrm>
            <a:off x="7078345" y="1588135"/>
            <a:ext cx="4759325" cy="2898775"/>
          </a:xfrm>
          <a:prstGeom prst="rect">
            <a:avLst/>
          </a:prstGeom>
        </p:spPr>
      </p:pic>
    </p:spTree>
    <p:custDataLst>
      <p:tags r:id="rId9"/>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blinds(horizontal)">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blinds(horizontal)">
                                      <p:cBhvr>
                                        <p:cTn id="12"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1" name="文本框 10"/>
          <p:cNvSpPr txBox="1"/>
          <p:nvPr/>
        </p:nvSpPr>
        <p:spPr>
          <a:xfrm>
            <a:off x="98425" y="99695"/>
            <a:ext cx="5629275" cy="306705"/>
          </a:xfrm>
          <a:prstGeom prst="rect">
            <a:avLst/>
          </a:prstGeom>
          <a:noFill/>
        </p:spPr>
        <p:txBody>
          <a:bodyPr wrap="square" rtlCol="0">
            <a:spAutoFit/>
          </a:bodyPr>
          <a:p>
            <a:pPr algn="ctr"/>
            <a:r>
              <a:rPr lang="zh-CN" altLang="en-US" sz="1400">
                <a:solidFill>
                  <a:srgbClr val="BEBEBE"/>
                </a:solidFill>
              </a:rPr>
              <a:t>《机器人</a:t>
            </a:r>
            <a:r>
              <a:rPr lang="en-US" altLang="zh-CN" sz="1400">
                <a:solidFill>
                  <a:srgbClr val="BEBEBE"/>
                </a:solidFill>
              </a:rPr>
              <a:t>SLAM</a:t>
            </a:r>
            <a:r>
              <a:rPr lang="zh-CN" altLang="en-US" sz="1400">
                <a:solidFill>
                  <a:srgbClr val="BEBEBE"/>
                </a:solidFill>
              </a:rPr>
              <a:t>导航：核心技术与实战》</a:t>
            </a:r>
            <a:r>
              <a:rPr lang="en-US" altLang="zh-CN" sz="1400">
                <a:solidFill>
                  <a:srgbClr val="BEBEBE"/>
                </a:solidFill>
              </a:rPr>
              <a:t>    </a:t>
            </a:r>
            <a:r>
              <a:rPr lang="zh-CN" altLang="en-US" sz="1400">
                <a:solidFill>
                  <a:srgbClr val="BEBEBE"/>
                </a:solidFill>
              </a:rPr>
              <a:t>张虎</a:t>
            </a:r>
            <a:r>
              <a:rPr lang="en-US" altLang="zh-CN" sz="1400">
                <a:solidFill>
                  <a:srgbClr val="BEBEBE"/>
                </a:solidFill>
              </a:rPr>
              <a:t> </a:t>
            </a:r>
            <a:r>
              <a:rPr lang="zh-CN" altLang="en-US" sz="1400">
                <a:solidFill>
                  <a:srgbClr val="BEBEBE"/>
                </a:solidFill>
              </a:rPr>
              <a:t>著</a:t>
            </a:r>
            <a:r>
              <a:rPr lang="en-US" altLang="zh-CN" sz="1400">
                <a:solidFill>
                  <a:srgbClr val="BEBEBE"/>
                </a:solidFill>
              </a:rPr>
              <a:t>    </a:t>
            </a:r>
            <a:r>
              <a:rPr lang="zh-CN" altLang="en-US" sz="1400">
                <a:solidFill>
                  <a:srgbClr val="BEBEBE"/>
                </a:solidFill>
              </a:rPr>
              <a:t>机械工业出版社</a:t>
            </a:r>
            <a:endParaRPr lang="zh-CN" altLang="en-US" sz="1400">
              <a:solidFill>
                <a:srgbClr val="BEBEBE"/>
              </a:solidFill>
            </a:endParaRPr>
          </a:p>
        </p:txBody>
      </p:sp>
      <p:sp>
        <p:nvSpPr>
          <p:cNvPr id="15" name="副标题 2"/>
          <p:cNvSpPr>
            <a:spLocks noGrp="1"/>
          </p:cNvSpPr>
          <p:nvPr>
            <p:custDataLst>
              <p:tags r:id="rId2"/>
            </p:custDataLst>
          </p:nvPr>
        </p:nvSpPr>
        <p:spPr>
          <a:xfrm>
            <a:off x="9103360" y="6446520"/>
            <a:ext cx="3028950" cy="344170"/>
          </a:xfrm>
          <a:prstGeom prst="rect">
            <a:avLst/>
          </a:prstGeom>
        </p:spPr>
        <p:txBody>
          <a:bodyPr vert="horz" lIns="90000" tIns="46800" rIns="90000" bIns="46800"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a:solidFill>
                  <a:schemeClr val="bg1">
                    <a:lumMod val="85000"/>
                  </a:schemeClr>
                </a:solidFill>
              </a:rPr>
              <a:t>课件下载：</a:t>
            </a:r>
            <a:r>
              <a:rPr lang="en-US" altLang="zh-CN" sz="1400">
                <a:solidFill>
                  <a:schemeClr val="bg1">
                    <a:lumMod val="85000"/>
                  </a:schemeClr>
                </a:solidFill>
              </a:rPr>
              <a:t>www.xiihoo.com</a:t>
            </a:r>
            <a:endParaRPr lang="en-US" altLang="zh-CN" sz="1400">
              <a:solidFill>
                <a:schemeClr val="bg1">
                  <a:lumMod val="85000"/>
                </a:schemeClr>
              </a:solidFill>
            </a:endParaRPr>
          </a:p>
        </p:txBody>
      </p:sp>
      <p:sp>
        <p:nvSpPr>
          <p:cNvPr id="13" name="文本框 12"/>
          <p:cNvSpPr txBox="1"/>
          <p:nvPr>
            <p:custDataLst>
              <p:tags r:id="rId3"/>
            </p:custDataLst>
          </p:nvPr>
        </p:nvSpPr>
        <p:spPr>
          <a:xfrm>
            <a:off x="213360" y="6465570"/>
            <a:ext cx="924560" cy="306705"/>
          </a:xfrm>
          <a:prstGeom prst="rect">
            <a:avLst/>
          </a:prstGeom>
          <a:noFill/>
        </p:spPr>
        <p:txBody>
          <a:bodyPr wrap="square" rtlCol="0">
            <a:spAutoFit/>
          </a:bodyPr>
          <a:p>
            <a:pPr algn="l"/>
            <a:r>
              <a:rPr lang="en-US" altLang="zh-CN" sz="1400" spc="200">
                <a:solidFill>
                  <a:schemeClr val="bg1">
                    <a:lumMod val="85000"/>
                  </a:schemeClr>
                </a:solidFill>
                <a:latin typeface="Arial" panose="020B0604020202020204" pitchFamily="34" charset="0"/>
                <a:ea typeface="微软雅黑" panose="020B0503020204020204" pitchFamily="34" charset="-122"/>
              </a:rPr>
              <a:t>33</a:t>
            </a:r>
            <a:r>
              <a:rPr lang="zh-CN" altLang="en-US" sz="1400" spc="200">
                <a:solidFill>
                  <a:schemeClr val="bg1">
                    <a:lumMod val="85000"/>
                  </a:schemeClr>
                </a:solidFill>
                <a:latin typeface="Arial" panose="020B0604020202020204" pitchFamily="34" charset="0"/>
                <a:ea typeface="微软雅黑" panose="020B0503020204020204" pitchFamily="34" charset="-122"/>
              </a:rPr>
              <a:t>/</a:t>
            </a:r>
            <a:r>
              <a:rPr lang="en-US" altLang="zh-CN" sz="1400" spc="200">
                <a:solidFill>
                  <a:schemeClr val="bg1">
                    <a:lumMod val="85000"/>
                  </a:schemeClr>
                </a:solidFill>
                <a:latin typeface="Arial" panose="020B0604020202020204" pitchFamily="34" charset="0"/>
                <a:ea typeface="微软雅黑" panose="020B0503020204020204" pitchFamily="34" charset="-122"/>
                <a:sym typeface="+mn-ea"/>
              </a:rPr>
              <a:t>56</a:t>
            </a:r>
            <a:endParaRPr lang="en-US" sz="1400" spc="200">
              <a:solidFill>
                <a:schemeClr val="bg1">
                  <a:lumMod val="85000"/>
                </a:schemeClr>
              </a:solidFill>
              <a:latin typeface="Arial" panose="020B0604020202020204" pitchFamily="34" charset="0"/>
              <a:ea typeface="微软雅黑" panose="020B0503020204020204" pitchFamily="34" charset="-122"/>
            </a:endParaRPr>
          </a:p>
        </p:txBody>
      </p:sp>
      <p:sp>
        <p:nvSpPr>
          <p:cNvPr id="2" name="标题 1"/>
          <p:cNvSpPr>
            <a:spLocks noGrp="1"/>
          </p:cNvSpPr>
          <p:nvPr>
            <p:ph type="ctrTitle"/>
            <p:custDataLst>
              <p:tags r:id="rId4"/>
            </p:custDataLst>
          </p:nvPr>
        </p:nvSpPr>
        <p:spPr>
          <a:xfrm>
            <a:off x="232410" y="597535"/>
            <a:ext cx="3545840" cy="496570"/>
          </a:xfrm>
        </p:spPr>
        <p:txBody>
          <a:bodyPr>
            <a:noAutofit/>
          </a:bodyPr>
          <a:p>
            <a:pPr algn="l"/>
            <a:r>
              <a:rPr lang="en-US" altLang="zh-CN" sz="2000">
                <a:solidFill>
                  <a:schemeClr val="accent1">
                    <a:lumMod val="60000"/>
                    <a:lumOff val="40000"/>
                  </a:schemeClr>
                </a:solidFill>
                <a:sym typeface="+mn-ea"/>
              </a:rPr>
              <a:t>6</a:t>
            </a:r>
            <a:r>
              <a:rPr lang="zh-CN" altLang="en-US" sz="2000">
                <a:solidFill>
                  <a:schemeClr val="accent1">
                    <a:lumMod val="60000"/>
                    <a:lumOff val="40000"/>
                  </a:schemeClr>
                </a:solidFill>
                <a:sym typeface="+mn-ea"/>
              </a:rPr>
              <a:t>.1 </a:t>
            </a:r>
            <a:r>
              <a:rPr lang="zh-CN" altLang="en-US" sz="2000">
                <a:solidFill>
                  <a:srgbClr val="9CC2F0"/>
                </a:solidFill>
                <a:sym typeface="+mn-ea"/>
              </a:rPr>
              <a:t>底盘运动学模型</a:t>
            </a:r>
            <a:endParaRPr lang="zh-CN" altLang="en-US" sz="2000">
              <a:solidFill>
                <a:srgbClr val="9CC2F0"/>
              </a:solidFill>
            </a:endParaRPr>
          </a:p>
        </p:txBody>
      </p:sp>
      <p:sp>
        <p:nvSpPr>
          <p:cNvPr id="28" name="文本框 27"/>
          <p:cNvSpPr txBox="1"/>
          <p:nvPr>
            <p:custDataLst>
              <p:tags r:id="rId5"/>
            </p:custDataLst>
          </p:nvPr>
        </p:nvSpPr>
        <p:spPr>
          <a:xfrm>
            <a:off x="6555740" y="99695"/>
            <a:ext cx="5419090" cy="306705"/>
          </a:xfrm>
          <a:prstGeom prst="rect">
            <a:avLst/>
          </a:prstGeom>
          <a:noFill/>
        </p:spPr>
        <p:txBody>
          <a:bodyPr wrap="square" rtlCol="0">
            <a:spAutoFit/>
          </a:bodyPr>
          <a:p>
            <a:pPr algn="r"/>
            <a:r>
              <a:rPr lang="zh-CN" altLang="en-US" sz="1400">
                <a:solidFill>
                  <a:srgbClr val="FF0000"/>
                </a:solidFill>
                <a:sym typeface="+mn-ea"/>
              </a:rPr>
              <a:t>（第</a:t>
            </a:r>
            <a:r>
              <a:rPr lang="en-US" altLang="zh-CN" sz="1400">
                <a:solidFill>
                  <a:srgbClr val="FF0000"/>
                </a:solidFill>
                <a:sym typeface="+mn-ea"/>
              </a:rPr>
              <a:t>1</a:t>
            </a:r>
            <a:r>
              <a:rPr lang="zh-CN" altLang="en-US" sz="1400">
                <a:solidFill>
                  <a:srgbClr val="FF0000"/>
                </a:solidFill>
                <a:sym typeface="+mn-ea"/>
              </a:rPr>
              <a:t>季）</a:t>
            </a:r>
            <a:r>
              <a:rPr lang="zh-CN" altLang="en-US" sz="1400">
                <a:solidFill>
                  <a:schemeClr val="bg1"/>
                </a:solidFill>
                <a:sym typeface="+mn-ea"/>
              </a:rPr>
              <a:t>第</a:t>
            </a:r>
            <a:r>
              <a:rPr lang="en-US" altLang="zh-CN" sz="1400">
                <a:solidFill>
                  <a:schemeClr val="bg1"/>
                </a:solidFill>
                <a:sym typeface="+mn-ea"/>
              </a:rPr>
              <a:t>6</a:t>
            </a:r>
            <a:r>
              <a:rPr lang="zh-CN" altLang="en-US" sz="1400">
                <a:solidFill>
                  <a:schemeClr val="bg1"/>
                </a:solidFill>
                <a:sym typeface="+mn-ea"/>
              </a:rPr>
              <a:t>章：机器人底盘</a:t>
            </a:r>
            <a:endParaRPr lang="zh-CN" altLang="en-US" sz="1400">
              <a:solidFill>
                <a:schemeClr val="bg1"/>
              </a:solidFill>
            </a:endParaRPr>
          </a:p>
        </p:txBody>
      </p:sp>
      <p:sp>
        <p:nvSpPr>
          <p:cNvPr id="3" name="文本框 2"/>
          <p:cNvSpPr txBox="1"/>
          <p:nvPr/>
        </p:nvSpPr>
        <p:spPr>
          <a:xfrm>
            <a:off x="526415" y="1486535"/>
            <a:ext cx="2526030" cy="2245360"/>
          </a:xfrm>
          <a:prstGeom prst="rect">
            <a:avLst/>
          </a:prstGeom>
          <a:noFill/>
          <a:ln w="9525">
            <a:noFill/>
          </a:ln>
        </p:spPr>
        <p:txBody>
          <a:bodyPr wrap="square">
            <a:spAutoFit/>
          </a:bodyPr>
          <a:p>
            <a:pPr marL="285750" indent="-285750">
              <a:lnSpc>
                <a:spcPct val="200000"/>
              </a:lnSpc>
              <a:buFont typeface="Wingdings" panose="05000000000000000000" charset="0"/>
              <a:buChar char="n"/>
            </a:pPr>
            <a:r>
              <a:rPr lang="zh-CN" altLang="en-US" sz="1400">
                <a:solidFill>
                  <a:schemeClr val="bg1"/>
                </a:solidFill>
                <a:latin typeface="+mn-ea"/>
                <a:sym typeface="+mn-ea"/>
              </a:rPr>
              <a:t>两轮差速模型</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zh-CN" altLang="en-US" sz="1400">
                <a:solidFill>
                  <a:schemeClr val="bg1"/>
                </a:solidFill>
                <a:latin typeface="+mn-ea"/>
                <a:sym typeface="+mn-ea"/>
              </a:rPr>
              <a:t>四轮差速模型</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zh-CN" altLang="en-US" sz="1400">
                <a:solidFill>
                  <a:srgbClr val="FFFF00"/>
                </a:solidFill>
                <a:latin typeface="+mn-ea"/>
                <a:sym typeface="+mn-ea"/>
              </a:rPr>
              <a:t>阿克曼模型</a:t>
            </a:r>
            <a:endParaRPr lang="zh-CN" altLang="en-US" sz="1400">
              <a:solidFill>
                <a:schemeClr val="bg1"/>
              </a:solidFill>
              <a:latin typeface="+mn-ea"/>
              <a:sym typeface="+mn-ea"/>
            </a:endParaRPr>
          </a:p>
          <a:p>
            <a:pPr marL="285750" indent="-285750">
              <a:lnSpc>
                <a:spcPct val="200000"/>
              </a:lnSpc>
              <a:buFont typeface="Wingdings" panose="05000000000000000000" charset="0"/>
              <a:buChar char="n"/>
            </a:pPr>
            <a:r>
              <a:rPr lang="zh-CN" altLang="en-US" sz="1400">
                <a:solidFill>
                  <a:schemeClr val="bg1"/>
                </a:solidFill>
                <a:latin typeface="+mn-ea"/>
                <a:sym typeface="+mn-ea"/>
              </a:rPr>
              <a:t>全向模型</a:t>
            </a:r>
            <a:endParaRPr lang="zh-CN" altLang="en-US" sz="1400">
              <a:solidFill>
                <a:schemeClr val="bg1"/>
              </a:solidFill>
              <a:latin typeface="+mn-ea"/>
              <a:sym typeface="+mn-ea"/>
            </a:endParaRPr>
          </a:p>
          <a:p>
            <a:pPr marL="285750" indent="-285750">
              <a:lnSpc>
                <a:spcPct val="200000"/>
              </a:lnSpc>
              <a:buFont typeface="Wingdings" panose="05000000000000000000" charset="0"/>
              <a:buChar char="n"/>
            </a:pPr>
            <a:r>
              <a:rPr lang="zh-CN" altLang="en-US" sz="1400">
                <a:solidFill>
                  <a:schemeClr val="bg1"/>
                </a:solidFill>
                <a:latin typeface="+mn-ea"/>
                <a:sym typeface="+mn-ea"/>
              </a:rPr>
              <a:t>其他模型</a:t>
            </a:r>
            <a:endParaRPr lang="zh-CN" altLang="en-US" sz="1400" b="0">
              <a:solidFill>
                <a:schemeClr val="bg1"/>
              </a:solidFill>
              <a:latin typeface="+mn-ea"/>
            </a:endParaRPr>
          </a:p>
        </p:txBody>
      </p:sp>
      <p:sp>
        <p:nvSpPr>
          <p:cNvPr id="5" name="右箭头 4"/>
          <p:cNvSpPr/>
          <p:nvPr>
            <p:custDataLst>
              <p:tags r:id="rId6"/>
            </p:custDataLst>
          </p:nvPr>
        </p:nvSpPr>
        <p:spPr>
          <a:xfrm>
            <a:off x="1997710" y="2557780"/>
            <a:ext cx="775335" cy="2228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左大括号 5"/>
          <p:cNvSpPr/>
          <p:nvPr>
            <p:custDataLst>
              <p:tags r:id="rId7"/>
            </p:custDataLst>
          </p:nvPr>
        </p:nvSpPr>
        <p:spPr>
          <a:xfrm>
            <a:off x="2938145" y="2346960"/>
            <a:ext cx="111760" cy="64452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22" name="文本框 21"/>
          <p:cNvSpPr txBox="1"/>
          <p:nvPr>
            <p:custDataLst>
              <p:tags r:id="rId8"/>
            </p:custDataLst>
          </p:nvPr>
        </p:nvSpPr>
        <p:spPr>
          <a:xfrm>
            <a:off x="3173730" y="2272030"/>
            <a:ext cx="1592580" cy="953135"/>
          </a:xfrm>
          <a:prstGeom prst="rect">
            <a:avLst/>
          </a:prstGeom>
          <a:noFill/>
        </p:spPr>
        <p:txBody>
          <a:bodyPr wrap="none" rtlCol="0" anchor="t">
            <a:spAutoFit/>
          </a:bodyPr>
          <a:p>
            <a:pPr marL="342900" indent="-342900" algn="l">
              <a:buFont typeface="+mj-ea"/>
              <a:buAutoNum type="circleNumDbPlain"/>
            </a:pPr>
            <a:r>
              <a:rPr lang="zh-CN" altLang="en-US" sz="1400">
                <a:solidFill>
                  <a:srgbClr val="FFFF00"/>
                </a:solidFill>
                <a:latin typeface="+mn-ea"/>
                <a:sym typeface="+mn-ea"/>
              </a:rPr>
              <a:t>前向运动学</a:t>
            </a:r>
            <a:endParaRPr lang="zh-CN" altLang="en-US" sz="1400">
              <a:solidFill>
                <a:schemeClr val="bg1"/>
              </a:solidFill>
              <a:latin typeface="+mn-ea"/>
              <a:sym typeface="+mn-ea"/>
            </a:endParaRPr>
          </a:p>
          <a:p>
            <a:pPr marL="342900" indent="-342900" algn="l">
              <a:buFont typeface="+mj-ea"/>
              <a:buAutoNum type="circleNumDbPlain"/>
            </a:pPr>
            <a:r>
              <a:rPr lang="zh-CN" altLang="en-US" sz="1400">
                <a:solidFill>
                  <a:schemeClr val="bg1"/>
                </a:solidFill>
                <a:latin typeface="+mn-ea"/>
                <a:sym typeface="+mn-ea"/>
              </a:rPr>
              <a:t>逆向运动学</a:t>
            </a:r>
            <a:endParaRPr lang="zh-CN" altLang="en-US" sz="1400">
              <a:solidFill>
                <a:schemeClr val="bg1"/>
              </a:solidFill>
              <a:latin typeface="+mn-ea"/>
              <a:sym typeface="+mn-ea"/>
            </a:endParaRPr>
          </a:p>
          <a:p>
            <a:pPr marL="342900" indent="-342900" algn="l">
              <a:buFont typeface="+mj-ea"/>
              <a:buAutoNum type="circleNumDbPlain"/>
            </a:pPr>
            <a:r>
              <a:rPr lang="zh-CN" altLang="en-US" sz="1400">
                <a:solidFill>
                  <a:schemeClr val="bg1"/>
                </a:solidFill>
                <a:latin typeface="+mn-ea"/>
                <a:sym typeface="+mn-ea"/>
              </a:rPr>
              <a:t>轮式里程计</a:t>
            </a:r>
            <a:endParaRPr lang="zh-CN" altLang="en-US" sz="1400">
              <a:solidFill>
                <a:schemeClr val="bg1"/>
              </a:solidFill>
              <a:latin typeface="+mn-ea"/>
              <a:sym typeface="+mn-ea"/>
            </a:endParaRPr>
          </a:p>
          <a:p>
            <a:pPr marL="342900" indent="-342900" algn="l">
              <a:buFont typeface="+mj-ea"/>
              <a:buAutoNum type="circleNumDbPlain"/>
            </a:pPr>
            <a:r>
              <a:rPr lang="zh-CN" altLang="en-US" sz="1400">
                <a:solidFill>
                  <a:schemeClr val="bg1"/>
                </a:solidFill>
                <a:latin typeface="+mn-ea"/>
                <a:sym typeface="+mn-ea"/>
              </a:rPr>
              <a:t>轨迹跟踪问题</a:t>
            </a:r>
            <a:endParaRPr lang="zh-CN" altLang="en-US" sz="1400">
              <a:solidFill>
                <a:schemeClr val="bg1"/>
              </a:solidFill>
              <a:latin typeface="+mn-ea"/>
              <a:sym typeface="+mn-ea"/>
            </a:endParaRPr>
          </a:p>
        </p:txBody>
      </p:sp>
      <p:sp>
        <p:nvSpPr>
          <p:cNvPr id="42" name="右箭头 41"/>
          <p:cNvSpPr/>
          <p:nvPr>
            <p:custDataLst>
              <p:tags r:id="rId9"/>
            </p:custDataLst>
          </p:nvPr>
        </p:nvSpPr>
        <p:spPr>
          <a:xfrm>
            <a:off x="4766310" y="2302510"/>
            <a:ext cx="775335" cy="2228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39" name="图片 38" descr="图片3"/>
          <p:cNvPicPr>
            <a:picLocks noChangeAspect="1"/>
          </p:cNvPicPr>
          <p:nvPr/>
        </p:nvPicPr>
        <p:blipFill>
          <a:blip r:embed="rId10"/>
          <a:stretch>
            <a:fillRect/>
          </a:stretch>
        </p:blipFill>
        <p:spPr>
          <a:xfrm>
            <a:off x="6315075" y="597535"/>
            <a:ext cx="5659755" cy="4316730"/>
          </a:xfrm>
          <a:prstGeom prst="rect">
            <a:avLst/>
          </a:prstGeom>
        </p:spPr>
      </p:pic>
      <p:sp>
        <p:nvSpPr>
          <p:cNvPr id="40" name="文本框 39"/>
          <p:cNvSpPr txBox="1"/>
          <p:nvPr/>
        </p:nvSpPr>
        <p:spPr>
          <a:xfrm>
            <a:off x="8119745" y="4914265"/>
            <a:ext cx="1783715" cy="645160"/>
          </a:xfrm>
          <a:prstGeom prst="rect">
            <a:avLst/>
          </a:prstGeom>
          <a:noFill/>
          <a:ln w="9525">
            <a:noFill/>
          </a:ln>
        </p:spPr>
        <p:txBody>
          <a:bodyPr wrap="square">
            <a:spAutoFit/>
          </a:bodyPr>
          <a:p>
            <a:pPr indent="0">
              <a:lnSpc>
                <a:spcPct val="200000"/>
              </a:lnSpc>
              <a:buFont typeface="Wingdings" panose="05000000000000000000" charset="0"/>
              <a:buNone/>
            </a:pPr>
            <a:r>
              <a:rPr lang="en-US" altLang="zh-CN" b="0">
                <a:solidFill>
                  <a:srgbClr val="FFFF00"/>
                </a:solidFill>
                <a:latin typeface="+mn-ea"/>
              </a:rPr>
              <a:t>* </a:t>
            </a:r>
            <a:r>
              <a:rPr lang="zh-CN" altLang="en-US" b="0">
                <a:solidFill>
                  <a:srgbClr val="FFFF00"/>
                </a:solidFill>
                <a:latin typeface="+mn-ea"/>
              </a:rPr>
              <a:t>前驱</a:t>
            </a:r>
            <a:r>
              <a:rPr lang="en-US" altLang="zh-CN" b="0">
                <a:solidFill>
                  <a:srgbClr val="FFFF00"/>
                </a:solidFill>
                <a:latin typeface="+mn-ea"/>
              </a:rPr>
              <a:t> or </a:t>
            </a:r>
            <a:r>
              <a:rPr lang="zh-CN" altLang="en-US" b="0">
                <a:solidFill>
                  <a:srgbClr val="FFFF00"/>
                </a:solidFill>
                <a:latin typeface="+mn-ea"/>
              </a:rPr>
              <a:t>后驱</a:t>
            </a:r>
            <a:r>
              <a:rPr lang="en-US" altLang="zh-CN" b="0">
                <a:solidFill>
                  <a:srgbClr val="FFFF00"/>
                </a:solidFill>
                <a:latin typeface="+mn-ea"/>
              </a:rPr>
              <a:t> </a:t>
            </a:r>
            <a:r>
              <a:rPr lang="zh-CN" altLang="en-US" b="0">
                <a:solidFill>
                  <a:srgbClr val="FFFF00"/>
                </a:solidFill>
                <a:latin typeface="+mn-ea"/>
              </a:rPr>
              <a:t>？</a:t>
            </a:r>
            <a:endParaRPr lang="zh-CN" altLang="en-US" b="0">
              <a:solidFill>
                <a:srgbClr val="FFFF00"/>
              </a:solidFill>
              <a:latin typeface="+mn-ea"/>
            </a:endParaRPr>
          </a:p>
        </p:txBody>
      </p:sp>
      <p:graphicFrame>
        <p:nvGraphicFramePr>
          <p:cNvPr id="4" name="对象 -2147481886"/>
          <p:cNvGraphicFramePr>
            <a:graphicFrameLocks noChangeAspect="1"/>
          </p:cNvGraphicFramePr>
          <p:nvPr/>
        </p:nvGraphicFramePr>
        <p:xfrm>
          <a:off x="4449445" y="5408930"/>
          <a:ext cx="2042795" cy="1037590"/>
        </p:xfrm>
        <a:graphic>
          <a:graphicData uri="http://schemas.openxmlformats.org/presentationml/2006/ole">
            <mc:AlternateContent xmlns:mc="http://schemas.openxmlformats.org/markup-compatibility/2006">
              <mc:Choice xmlns:v="urn:schemas-microsoft-com:vml" Requires="v">
                <p:oleObj spid="_x0000_s7" name="" r:id="rId11" imgW="1536700" imgH="787400" progId="Equation.KSEE3">
                  <p:embed/>
                </p:oleObj>
              </mc:Choice>
              <mc:Fallback>
                <p:oleObj name="" r:id="rId11" imgW="1536700" imgH="787400" progId="Equation.KSEE3">
                  <p:embed/>
                  <p:pic>
                    <p:nvPicPr>
                      <p:cNvPr id="0" name="图片 41"/>
                      <p:cNvPicPr/>
                      <p:nvPr/>
                    </p:nvPicPr>
                    <p:blipFill>
                      <a:blip r:embed="rId12"/>
                      <a:stretch>
                        <a:fillRect/>
                      </a:stretch>
                    </p:blipFill>
                    <p:spPr>
                      <a:xfrm>
                        <a:off x="4449445" y="5408930"/>
                        <a:ext cx="2042795" cy="1037590"/>
                      </a:xfrm>
                      <a:prstGeom prst="rect">
                        <a:avLst/>
                      </a:prstGeom>
                      <a:solidFill>
                        <a:schemeClr val="bg1"/>
                      </a:solidFill>
                      <a:ln w="38100">
                        <a:noFill/>
                        <a:miter/>
                      </a:ln>
                    </p:spPr>
                  </p:pic>
                </p:oleObj>
              </mc:Fallback>
            </mc:AlternateContent>
          </a:graphicData>
        </a:graphic>
      </p:graphicFrame>
      <p:sp>
        <p:nvSpPr>
          <p:cNvPr id="8" name="圆角矩形 7"/>
          <p:cNvSpPr/>
          <p:nvPr/>
        </p:nvSpPr>
        <p:spPr>
          <a:xfrm>
            <a:off x="9192260" y="5132070"/>
            <a:ext cx="518160" cy="381000"/>
          </a:xfrm>
          <a:prstGeom prst="roundRect">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10" name="曲线连接符 9"/>
          <p:cNvCxnSpPr>
            <a:stCxn id="8" idx="2"/>
            <a:endCxn id="4" idx="3"/>
          </p:cNvCxnSpPr>
          <p:nvPr/>
        </p:nvCxnSpPr>
        <p:spPr>
          <a:xfrm rot="5400000">
            <a:off x="7764780" y="4240530"/>
            <a:ext cx="414655" cy="2959100"/>
          </a:xfrm>
          <a:prstGeom prst="curvedConnector2">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2" name="矩形 11"/>
          <p:cNvSpPr/>
          <p:nvPr>
            <p:custDataLst>
              <p:tags r:id="rId13"/>
            </p:custDataLst>
          </p:nvPr>
        </p:nvSpPr>
        <p:spPr>
          <a:xfrm>
            <a:off x="4344035" y="5270500"/>
            <a:ext cx="2345055" cy="1290320"/>
          </a:xfrm>
          <a:prstGeom prst="rect">
            <a:avLst/>
          </a:prstGeom>
          <a:noFill/>
          <a:ln w="381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1" name="文本框 40"/>
          <p:cNvSpPr txBox="1"/>
          <p:nvPr>
            <p:custDataLst>
              <p:tags r:id="rId14"/>
            </p:custDataLst>
          </p:nvPr>
        </p:nvSpPr>
        <p:spPr>
          <a:xfrm>
            <a:off x="1997710" y="5408930"/>
            <a:ext cx="1949450" cy="875030"/>
          </a:xfrm>
          <a:prstGeom prst="rect">
            <a:avLst/>
          </a:prstGeom>
          <a:noFill/>
          <a:ln w="9525">
            <a:noFill/>
          </a:ln>
        </p:spPr>
        <p:txBody>
          <a:bodyPr wrap="square">
            <a:noAutofit/>
          </a:bodyPr>
          <a:p>
            <a:pPr indent="0" algn="ctr">
              <a:lnSpc>
                <a:spcPct val="200000"/>
              </a:lnSpc>
              <a:buFont typeface="Wingdings" panose="05000000000000000000" charset="0"/>
              <a:buNone/>
            </a:pPr>
            <a:r>
              <a:rPr lang="zh-CN" altLang="en-US" sz="1400" b="1">
                <a:solidFill>
                  <a:srgbClr val="FF0000"/>
                </a:solidFill>
                <a:latin typeface="+mn-ea"/>
              </a:rPr>
              <a:t>前向运动学模型</a:t>
            </a:r>
            <a:endParaRPr lang="zh-CN" altLang="en-US" sz="1400" b="1">
              <a:solidFill>
                <a:srgbClr val="FF0000"/>
              </a:solidFill>
              <a:latin typeface="+mn-ea"/>
            </a:endParaRPr>
          </a:p>
          <a:p>
            <a:pPr indent="0" algn="ctr">
              <a:lnSpc>
                <a:spcPct val="200000"/>
              </a:lnSpc>
              <a:buFont typeface="Wingdings" panose="05000000000000000000" charset="0"/>
              <a:buNone/>
            </a:pPr>
            <a:r>
              <a:rPr lang="zh-CN" altLang="en-US" sz="1400">
                <a:solidFill>
                  <a:srgbClr val="FFFF00"/>
                </a:solidFill>
                <a:latin typeface="+mn-ea"/>
              </a:rPr>
              <a:t>阿克曼</a:t>
            </a:r>
            <a:r>
              <a:rPr lang="en-US" altLang="zh-CN" sz="1400">
                <a:solidFill>
                  <a:srgbClr val="FFFF00"/>
                </a:solidFill>
                <a:latin typeface="+mn-ea"/>
              </a:rPr>
              <a:t> VS </a:t>
            </a:r>
            <a:r>
              <a:rPr lang="zh-CN" altLang="en-US" sz="1400">
                <a:solidFill>
                  <a:srgbClr val="FFFF00"/>
                </a:solidFill>
                <a:latin typeface="+mn-ea"/>
              </a:rPr>
              <a:t>两轮差速</a:t>
            </a:r>
            <a:endParaRPr lang="zh-CN" altLang="en-US" sz="1400">
              <a:solidFill>
                <a:srgbClr val="FFFF00"/>
              </a:solidFill>
              <a:latin typeface="+mn-ea"/>
            </a:endParaRPr>
          </a:p>
        </p:txBody>
      </p:sp>
    </p:spTree>
    <p:custDataLst>
      <p:tags r:id="rId15"/>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blinds(horizontal)">
                                      <p:cBhvr>
                                        <p:cTn id="7" dur="500"/>
                                        <p:tgtEl>
                                          <p:spTgt spid="42"/>
                                        </p:tgtEl>
                                      </p:cBhvr>
                                    </p:animEffect>
                                  </p:childTnLst>
                                </p:cTn>
                              </p:par>
                              <p:par>
                                <p:cTn id="8" presetID="3" presetClass="entr" presetSubtype="10" fill="hold" nodeType="with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blinds(horizontal)">
                                      <p:cBhvr>
                                        <p:cTn id="10" dur="500"/>
                                        <p:tgtEl>
                                          <p:spTgt spid="39"/>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40"/>
                                        </p:tgtEl>
                                        <p:attrNameLst>
                                          <p:attrName>style.visibility</p:attrName>
                                        </p:attrNameLst>
                                      </p:cBhvr>
                                      <p:to>
                                        <p:strVal val="visible"/>
                                      </p:to>
                                    </p:set>
                                    <p:animEffect transition="in" filter="blinds(horizontal)">
                                      <p:cBhvr>
                                        <p:cTn id="15" dur="500"/>
                                        <p:tgtEl>
                                          <p:spTgt spid="40"/>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blinds(horizontal)">
                                      <p:cBhvr>
                                        <p:cTn id="20" dur="500"/>
                                        <p:tgtEl>
                                          <p:spTgt spid="8"/>
                                        </p:tgtEl>
                                      </p:cBhvr>
                                    </p:animEffect>
                                  </p:childTnLst>
                                </p:cTn>
                              </p:par>
                              <p:par>
                                <p:cTn id="21" presetID="3" presetClass="entr" presetSubtype="10"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blinds(horizontal)">
                                      <p:cBhvr>
                                        <p:cTn id="23" dur="500"/>
                                        <p:tgtEl>
                                          <p:spTgt spid="10"/>
                                        </p:tgtEl>
                                      </p:cBhvr>
                                    </p:animEffect>
                                  </p:childTnLst>
                                </p:cTn>
                              </p:par>
                              <p:par>
                                <p:cTn id="24" presetID="3" presetClass="entr" presetSubtype="10" fill="hold" nodeType="with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blinds(horizontal)">
                                      <p:cBhvr>
                                        <p:cTn id="26" dur="500"/>
                                        <p:tgtEl>
                                          <p:spTgt spid="4"/>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blinds(horizontal)">
                                      <p:cBhvr>
                                        <p:cTn id="31" dur="500"/>
                                        <p:tgtEl>
                                          <p:spTgt spid="12"/>
                                        </p:tgtEl>
                                      </p:cBhvr>
                                    </p:animEffect>
                                  </p:childTnLst>
                                </p:cTn>
                              </p:par>
                              <p:par>
                                <p:cTn id="32" presetID="3" presetClass="entr" presetSubtype="10" fill="hold" grpId="0" nodeType="withEffect">
                                  <p:stCondLst>
                                    <p:cond delay="0"/>
                                  </p:stCondLst>
                                  <p:childTnLst>
                                    <p:set>
                                      <p:cBhvr>
                                        <p:cTn id="33" dur="1" fill="hold">
                                          <p:stCondLst>
                                            <p:cond delay="0"/>
                                          </p:stCondLst>
                                        </p:cTn>
                                        <p:tgtEl>
                                          <p:spTgt spid="41"/>
                                        </p:tgtEl>
                                        <p:attrNameLst>
                                          <p:attrName>style.visibility</p:attrName>
                                        </p:attrNameLst>
                                      </p:cBhvr>
                                      <p:to>
                                        <p:strVal val="visible"/>
                                      </p:to>
                                    </p:set>
                                    <p:animEffect transition="in" filter="blinds(horizontal)">
                                      <p:cBhvr>
                                        <p:cTn id="34"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bldLvl="0" animBg="1"/>
      <p:bldP spid="12" grpId="0" bldLvl="0" animBg="1"/>
      <p:bldP spid="41" grpId="0"/>
      <p:bldP spid="40" grpId="0"/>
      <p:bldP spid="8"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1" name="文本框 10"/>
          <p:cNvSpPr txBox="1"/>
          <p:nvPr/>
        </p:nvSpPr>
        <p:spPr>
          <a:xfrm>
            <a:off x="98425" y="99695"/>
            <a:ext cx="5629275" cy="306705"/>
          </a:xfrm>
          <a:prstGeom prst="rect">
            <a:avLst/>
          </a:prstGeom>
          <a:noFill/>
        </p:spPr>
        <p:txBody>
          <a:bodyPr wrap="square" rtlCol="0">
            <a:spAutoFit/>
          </a:bodyPr>
          <a:p>
            <a:pPr algn="ctr"/>
            <a:r>
              <a:rPr lang="zh-CN" altLang="en-US" sz="1400">
                <a:solidFill>
                  <a:srgbClr val="BEBEBE"/>
                </a:solidFill>
              </a:rPr>
              <a:t>《机器人</a:t>
            </a:r>
            <a:r>
              <a:rPr lang="en-US" altLang="zh-CN" sz="1400">
                <a:solidFill>
                  <a:srgbClr val="BEBEBE"/>
                </a:solidFill>
              </a:rPr>
              <a:t>SLAM</a:t>
            </a:r>
            <a:r>
              <a:rPr lang="zh-CN" altLang="en-US" sz="1400">
                <a:solidFill>
                  <a:srgbClr val="BEBEBE"/>
                </a:solidFill>
              </a:rPr>
              <a:t>导航：核心技术与实战》</a:t>
            </a:r>
            <a:r>
              <a:rPr lang="en-US" altLang="zh-CN" sz="1400">
                <a:solidFill>
                  <a:srgbClr val="BEBEBE"/>
                </a:solidFill>
              </a:rPr>
              <a:t>    </a:t>
            </a:r>
            <a:r>
              <a:rPr lang="zh-CN" altLang="en-US" sz="1400">
                <a:solidFill>
                  <a:srgbClr val="BEBEBE"/>
                </a:solidFill>
              </a:rPr>
              <a:t>张虎</a:t>
            </a:r>
            <a:r>
              <a:rPr lang="en-US" altLang="zh-CN" sz="1400">
                <a:solidFill>
                  <a:srgbClr val="BEBEBE"/>
                </a:solidFill>
              </a:rPr>
              <a:t> </a:t>
            </a:r>
            <a:r>
              <a:rPr lang="zh-CN" altLang="en-US" sz="1400">
                <a:solidFill>
                  <a:srgbClr val="BEBEBE"/>
                </a:solidFill>
              </a:rPr>
              <a:t>著</a:t>
            </a:r>
            <a:r>
              <a:rPr lang="en-US" altLang="zh-CN" sz="1400">
                <a:solidFill>
                  <a:srgbClr val="BEBEBE"/>
                </a:solidFill>
              </a:rPr>
              <a:t>    </a:t>
            </a:r>
            <a:r>
              <a:rPr lang="zh-CN" altLang="en-US" sz="1400">
                <a:solidFill>
                  <a:srgbClr val="BEBEBE"/>
                </a:solidFill>
              </a:rPr>
              <a:t>机械工业出版社</a:t>
            </a:r>
            <a:endParaRPr lang="zh-CN" altLang="en-US" sz="1400">
              <a:solidFill>
                <a:srgbClr val="BEBEBE"/>
              </a:solidFill>
            </a:endParaRPr>
          </a:p>
        </p:txBody>
      </p:sp>
      <p:sp>
        <p:nvSpPr>
          <p:cNvPr id="15" name="副标题 2"/>
          <p:cNvSpPr>
            <a:spLocks noGrp="1"/>
          </p:cNvSpPr>
          <p:nvPr>
            <p:custDataLst>
              <p:tags r:id="rId2"/>
            </p:custDataLst>
          </p:nvPr>
        </p:nvSpPr>
        <p:spPr>
          <a:xfrm>
            <a:off x="9103360" y="6446520"/>
            <a:ext cx="3028950" cy="344170"/>
          </a:xfrm>
          <a:prstGeom prst="rect">
            <a:avLst/>
          </a:prstGeom>
        </p:spPr>
        <p:txBody>
          <a:bodyPr vert="horz" lIns="90000" tIns="46800" rIns="90000" bIns="46800"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a:solidFill>
                  <a:schemeClr val="bg1">
                    <a:lumMod val="85000"/>
                  </a:schemeClr>
                </a:solidFill>
              </a:rPr>
              <a:t>课件下载：</a:t>
            </a:r>
            <a:r>
              <a:rPr lang="en-US" altLang="zh-CN" sz="1400">
                <a:solidFill>
                  <a:schemeClr val="bg1">
                    <a:lumMod val="85000"/>
                  </a:schemeClr>
                </a:solidFill>
              </a:rPr>
              <a:t>www.xiihoo.com</a:t>
            </a:r>
            <a:endParaRPr lang="en-US" altLang="zh-CN" sz="1400">
              <a:solidFill>
                <a:schemeClr val="bg1">
                  <a:lumMod val="85000"/>
                </a:schemeClr>
              </a:solidFill>
            </a:endParaRPr>
          </a:p>
        </p:txBody>
      </p:sp>
      <p:sp>
        <p:nvSpPr>
          <p:cNvPr id="13" name="文本框 12"/>
          <p:cNvSpPr txBox="1"/>
          <p:nvPr>
            <p:custDataLst>
              <p:tags r:id="rId3"/>
            </p:custDataLst>
          </p:nvPr>
        </p:nvSpPr>
        <p:spPr>
          <a:xfrm>
            <a:off x="213360" y="6465570"/>
            <a:ext cx="924560" cy="306705"/>
          </a:xfrm>
          <a:prstGeom prst="rect">
            <a:avLst/>
          </a:prstGeom>
          <a:noFill/>
        </p:spPr>
        <p:txBody>
          <a:bodyPr wrap="square" rtlCol="0">
            <a:spAutoFit/>
          </a:bodyPr>
          <a:p>
            <a:pPr algn="l"/>
            <a:r>
              <a:rPr lang="en-US" altLang="zh-CN" sz="1400" spc="200">
                <a:solidFill>
                  <a:schemeClr val="bg1">
                    <a:lumMod val="85000"/>
                  </a:schemeClr>
                </a:solidFill>
                <a:latin typeface="Arial" panose="020B0604020202020204" pitchFamily="34" charset="0"/>
                <a:ea typeface="微软雅黑" panose="020B0503020204020204" pitchFamily="34" charset="-122"/>
              </a:rPr>
              <a:t>34</a:t>
            </a:r>
            <a:r>
              <a:rPr lang="zh-CN" altLang="en-US" sz="1400" spc="200">
                <a:solidFill>
                  <a:schemeClr val="bg1">
                    <a:lumMod val="85000"/>
                  </a:schemeClr>
                </a:solidFill>
                <a:latin typeface="Arial" panose="020B0604020202020204" pitchFamily="34" charset="0"/>
                <a:ea typeface="微软雅黑" panose="020B0503020204020204" pitchFamily="34" charset="-122"/>
              </a:rPr>
              <a:t>/</a:t>
            </a:r>
            <a:r>
              <a:rPr lang="en-US" altLang="zh-CN" sz="1400" spc="200">
                <a:solidFill>
                  <a:schemeClr val="bg1">
                    <a:lumMod val="85000"/>
                  </a:schemeClr>
                </a:solidFill>
                <a:latin typeface="Arial" panose="020B0604020202020204" pitchFamily="34" charset="0"/>
                <a:ea typeface="微软雅黑" panose="020B0503020204020204" pitchFamily="34" charset="-122"/>
                <a:sym typeface="+mn-ea"/>
              </a:rPr>
              <a:t>56</a:t>
            </a:r>
            <a:endParaRPr lang="en-US" sz="1400" spc="200">
              <a:solidFill>
                <a:schemeClr val="bg1">
                  <a:lumMod val="85000"/>
                </a:schemeClr>
              </a:solidFill>
              <a:latin typeface="Arial" panose="020B0604020202020204" pitchFamily="34" charset="0"/>
              <a:ea typeface="微软雅黑" panose="020B0503020204020204" pitchFamily="34" charset="-122"/>
            </a:endParaRPr>
          </a:p>
        </p:txBody>
      </p:sp>
      <p:sp>
        <p:nvSpPr>
          <p:cNvPr id="2" name="标题 1"/>
          <p:cNvSpPr>
            <a:spLocks noGrp="1"/>
          </p:cNvSpPr>
          <p:nvPr>
            <p:ph type="ctrTitle"/>
            <p:custDataLst>
              <p:tags r:id="rId4"/>
            </p:custDataLst>
          </p:nvPr>
        </p:nvSpPr>
        <p:spPr>
          <a:xfrm>
            <a:off x="232410" y="597535"/>
            <a:ext cx="3545840" cy="496570"/>
          </a:xfrm>
        </p:spPr>
        <p:txBody>
          <a:bodyPr>
            <a:noAutofit/>
          </a:bodyPr>
          <a:p>
            <a:pPr algn="l"/>
            <a:r>
              <a:rPr lang="en-US" altLang="zh-CN" sz="2000">
                <a:solidFill>
                  <a:schemeClr val="accent1">
                    <a:lumMod val="60000"/>
                    <a:lumOff val="40000"/>
                  </a:schemeClr>
                </a:solidFill>
                <a:sym typeface="+mn-ea"/>
              </a:rPr>
              <a:t>6</a:t>
            </a:r>
            <a:r>
              <a:rPr lang="zh-CN" altLang="en-US" sz="2000">
                <a:solidFill>
                  <a:schemeClr val="accent1">
                    <a:lumMod val="60000"/>
                    <a:lumOff val="40000"/>
                  </a:schemeClr>
                </a:solidFill>
                <a:sym typeface="+mn-ea"/>
              </a:rPr>
              <a:t>.1 </a:t>
            </a:r>
            <a:r>
              <a:rPr lang="zh-CN" altLang="en-US" sz="2000">
                <a:solidFill>
                  <a:srgbClr val="9CC2F0"/>
                </a:solidFill>
                <a:sym typeface="+mn-ea"/>
              </a:rPr>
              <a:t>底盘运动学模型</a:t>
            </a:r>
            <a:endParaRPr lang="zh-CN" altLang="en-US" sz="2000">
              <a:solidFill>
                <a:srgbClr val="9CC2F0"/>
              </a:solidFill>
            </a:endParaRPr>
          </a:p>
        </p:txBody>
      </p:sp>
      <p:sp>
        <p:nvSpPr>
          <p:cNvPr id="28" name="文本框 27"/>
          <p:cNvSpPr txBox="1"/>
          <p:nvPr>
            <p:custDataLst>
              <p:tags r:id="rId5"/>
            </p:custDataLst>
          </p:nvPr>
        </p:nvSpPr>
        <p:spPr>
          <a:xfrm>
            <a:off x="6555740" y="99695"/>
            <a:ext cx="5419090" cy="306705"/>
          </a:xfrm>
          <a:prstGeom prst="rect">
            <a:avLst/>
          </a:prstGeom>
          <a:noFill/>
        </p:spPr>
        <p:txBody>
          <a:bodyPr wrap="square" rtlCol="0">
            <a:spAutoFit/>
          </a:bodyPr>
          <a:p>
            <a:pPr algn="r"/>
            <a:r>
              <a:rPr lang="zh-CN" altLang="en-US" sz="1400">
                <a:solidFill>
                  <a:srgbClr val="FF0000"/>
                </a:solidFill>
                <a:sym typeface="+mn-ea"/>
              </a:rPr>
              <a:t>（第</a:t>
            </a:r>
            <a:r>
              <a:rPr lang="en-US" altLang="zh-CN" sz="1400">
                <a:solidFill>
                  <a:srgbClr val="FF0000"/>
                </a:solidFill>
                <a:sym typeface="+mn-ea"/>
              </a:rPr>
              <a:t>1</a:t>
            </a:r>
            <a:r>
              <a:rPr lang="zh-CN" altLang="en-US" sz="1400">
                <a:solidFill>
                  <a:srgbClr val="FF0000"/>
                </a:solidFill>
                <a:sym typeface="+mn-ea"/>
              </a:rPr>
              <a:t>季）</a:t>
            </a:r>
            <a:r>
              <a:rPr lang="zh-CN" altLang="en-US" sz="1400">
                <a:solidFill>
                  <a:schemeClr val="bg1"/>
                </a:solidFill>
                <a:sym typeface="+mn-ea"/>
              </a:rPr>
              <a:t>第</a:t>
            </a:r>
            <a:r>
              <a:rPr lang="en-US" altLang="zh-CN" sz="1400">
                <a:solidFill>
                  <a:schemeClr val="bg1"/>
                </a:solidFill>
                <a:sym typeface="+mn-ea"/>
              </a:rPr>
              <a:t>6</a:t>
            </a:r>
            <a:r>
              <a:rPr lang="zh-CN" altLang="en-US" sz="1400">
                <a:solidFill>
                  <a:schemeClr val="bg1"/>
                </a:solidFill>
                <a:sym typeface="+mn-ea"/>
              </a:rPr>
              <a:t>章：机器人底盘</a:t>
            </a:r>
            <a:endParaRPr lang="zh-CN" altLang="en-US" sz="1400">
              <a:solidFill>
                <a:schemeClr val="bg1"/>
              </a:solidFill>
            </a:endParaRPr>
          </a:p>
        </p:txBody>
      </p:sp>
      <p:sp>
        <p:nvSpPr>
          <p:cNvPr id="3" name="文本框 2"/>
          <p:cNvSpPr txBox="1"/>
          <p:nvPr/>
        </p:nvSpPr>
        <p:spPr>
          <a:xfrm>
            <a:off x="526415" y="1486535"/>
            <a:ext cx="2526030" cy="2245360"/>
          </a:xfrm>
          <a:prstGeom prst="rect">
            <a:avLst/>
          </a:prstGeom>
          <a:noFill/>
          <a:ln w="9525">
            <a:noFill/>
          </a:ln>
        </p:spPr>
        <p:txBody>
          <a:bodyPr wrap="square">
            <a:spAutoFit/>
          </a:bodyPr>
          <a:p>
            <a:pPr marL="285750" indent="-285750">
              <a:lnSpc>
                <a:spcPct val="200000"/>
              </a:lnSpc>
              <a:buFont typeface="Wingdings" panose="05000000000000000000" charset="0"/>
              <a:buChar char="n"/>
            </a:pPr>
            <a:r>
              <a:rPr lang="zh-CN" altLang="en-US" sz="1400">
                <a:solidFill>
                  <a:schemeClr val="bg1"/>
                </a:solidFill>
                <a:latin typeface="+mn-ea"/>
                <a:sym typeface="+mn-ea"/>
              </a:rPr>
              <a:t>两轮差速模型</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zh-CN" altLang="en-US" sz="1400">
                <a:solidFill>
                  <a:schemeClr val="bg1"/>
                </a:solidFill>
                <a:latin typeface="+mn-ea"/>
                <a:sym typeface="+mn-ea"/>
              </a:rPr>
              <a:t>四轮差速模型</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zh-CN" altLang="en-US" sz="1400">
                <a:solidFill>
                  <a:srgbClr val="FFFF00"/>
                </a:solidFill>
                <a:latin typeface="+mn-ea"/>
                <a:sym typeface="+mn-ea"/>
              </a:rPr>
              <a:t>阿克曼模型</a:t>
            </a:r>
            <a:endParaRPr lang="zh-CN" altLang="en-US" sz="1400">
              <a:solidFill>
                <a:schemeClr val="bg1"/>
              </a:solidFill>
              <a:latin typeface="+mn-ea"/>
              <a:sym typeface="+mn-ea"/>
            </a:endParaRPr>
          </a:p>
          <a:p>
            <a:pPr marL="285750" indent="-285750">
              <a:lnSpc>
                <a:spcPct val="200000"/>
              </a:lnSpc>
              <a:buFont typeface="Wingdings" panose="05000000000000000000" charset="0"/>
              <a:buChar char="n"/>
            </a:pPr>
            <a:r>
              <a:rPr lang="zh-CN" altLang="en-US" sz="1400">
                <a:solidFill>
                  <a:schemeClr val="bg1"/>
                </a:solidFill>
                <a:latin typeface="+mn-ea"/>
                <a:sym typeface="+mn-ea"/>
              </a:rPr>
              <a:t>全向模型</a:t>
            </a:r>
            <a:endParaRPr lang="zh-CN" altLang="en-US" sz="1400">
              <a:solidFill>
                <a:schemeClr val="bg1"/>
              </a:solidFill>
              <a:latin typeface="+mn-ea"/>
              <a:sym typeface="+mn-ea"/>
            </a:endParaRPr>
          </a:p>
          <a:p>
            <a:pPr marL="285750" indent="-285750">
              <a:lnSpc>
                <a:spcPct val="200000"/>
              </a:lnSpc>
              <a:buFont typeface="Wingdings" panose="05000000000000000000" charset="0"/>
              <a:buChar char="n"/>
            </a:pPr>
            <a:r>
              <a:rPr lang="zh-CN" altLang="en-US" sz="1400">
                <a:solidFill>
                  <a:schemeClr val="bg1"/>
                </a:solidFill>
                <a:latin typeface="+mn-ea"/>
                <a:sym typeface="+mn-ea"/>
              </a:rPr>
              <a:t>其他模型</a:t>
            </a:r>
            <a:endParaRPr lang="zh-CN" altLang="en-US" sz="1400" b="0">
              <a:solidFill>
                <a:schemeClr val="bg1"/>
              </a:solidFill>
              <a:latin typeface="+mn-ea"/>
            </a:endParaRPr>
          </a:p>
        </p:txBody>
      </p:sp>
      <p:sp>
        <p:nvSpPr>
          <p:cNvPr id="5" name="右箭头 4"/>
          <p:cNvSpPr/>
          <p:nvPr>
            <p:custDataLst>
              <p:tags r:id="rId6"/>
            </p:custDataLst>
          </p:nvPr>
        </p:nvSpPr>
        <p:spPr>
          <a:xfrm>
            <a:off x="1997710" y="2557780"/>
            <a:ext cx="775335" cy="2228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左大括号 5"/>
          <p:cNvSpPr/>
          <p:nvPr>
            <p:custDataLst>
              <p:tags r:id="rId7"/>
            </p:custDataLst>
          </p:nvPr>
        </p:nvSpPr>
        <p:spPr>
          <a:xfrm>
            <a:off x="2938145" y="2346960"/>
            <a:ext cx="111760" cy="64452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22" name="文本框 21"/>
          <p:cNvSpPr txBox="1"/>
          <p:nvPr>
            <p:custDataLst>
              <p:tags r:id="rId8"/>
            </p:custDataLst>
          </p:nvPr>
        </p:nvSpPr>
        <p:spPr>
          <a:xfrm>
            <a:off x="3173730" y="2272030"/>
            <a:ext cx="1592580" cy="953135"/>
          </a:xfrm>
          <a:prstGeom prst="rect">
            <a:avLst/>
          </a:prstGeom>
          <a:noFill/>
        </p:spPr>
        <p:txBody>
          <a:bodyPr wrap="none" rtlCol="0" anchor="t">
            <a:spAutoFit/>
          </a:bodyPr>
          <a:p>
            <a:pPr marL="342900" indent="-342900" algn="l">
              <a:buFont typeface="+mj-ea"/>
              <a:buAutoNum type="circleNumDbPlain"/>
            </a:pPr>
            <a:r>
              <a:rPr lang="zh-CN" altLang="en-US" sz="1400">
                <a:solidFill>
                  <a:schemeClr val="bg1"/>
                </a:solidFill>
                <a:latin typeface="+mn-ea"/>
                <a:sym typeface="+mn-ea"/>
              </a:rPr>
              <a:t>前向运动学</a:t>
            </a:r>
            <a:endParaRPr lang="zh-CN" altLang="en-US" sz="1400">
              <a:solidFill>
                <a:schemeClr val="bg1"/>
              </a:solidFill>
              <a:latin typeface="+mn-ea"/>
              <a:sym typeface="+mn-ea"/>
            </a:endParaRPr>
          </a:p>
          <a:p>
            <a:pPr marL="342900" indent="-342900" algn="l">
              <a:buFont typeface="+mj-ea"/>
              <a:buAutoNum type="circleNumDbPlain"/>
            </a:pPr>
            <a:r>
              <a:rPr lang="zh-CN" altLang="en-US" sz="1400">
                <a:solidFill>
                  <a:srgbClr val="FFFF00"/>
                </a:solidFill>
                <a:latin typeface="+mn-ea"/>
                <a:sym typeface="+mn-ea"/>
              </a:rPr>
              <a:t>逆向运动学</a:t>
            </a:r>
            <a:endParaRPr lang="zh-CN" altLang="en-US" sz="1400">
              <a:solidFill>
                <a:schemeClr val="bg1"/>
              </a:solidFill>
              <a:latin typeface="+mn-ea"/>
              <a:sym typeface="+mn-ea"/>
            </a:endParaRPr>
          </a:p>
          <a:p>
            <a:pPr marL="342900" indent="-342900" algn="l">
              <a:buFont typeface="+mj-ea"/>
              <a:buAutoNum type="circleNumDbPlain"/>
            </a:pPr>
            <a:r>
              <a:rPr lang="zh-CN" altLang="en-US" sz="1400">
                <a:solidFill>
                  <a:schemeClr val="bg1"/>
                </a:solidFill>
                <a:latin typeface="+mn-ea"/>
                <a:sym typeface="+mn-ea"/>
              </a:rPr>
              <a:t>轮式里程计</a:t>
            </a:r>
            <a:endParaRPr lang="zh-CN" altLang="en-US" sz="1400">
              <a:solidFill>
                <a:schemeClr val="bg1"/>
              </a:solidFill>
              <a:latin typeface="+mn-ea"/>
              <a:sym typeface="+mn-ea"/>
            </a:endParaRPr>
          </a:p>
          <a:p>
            <a:pPr marL="342900" indent="-342900" algn="l">
              <a:buFont typeface="+mj-ea"/>
              <a:buAutoNum type="circleNumDbPlain"/>
            </a:pPr>
            <a:r>
              <a:rPr lang="zh-CN" altLang="en-US" sz="1400">
                <a:solidFill>
                  <a:schemeClr val="bg1"/>
                </a:solidFill>
                <a:latin typeface="+mn-ea"/>
                <a:sym typeface="+mn-ea"/>
              </a:rPr>
              <a:t>轨迹跟踪问题</a:t>
            </a:r>
            <a:endParaRPr lang="zh-CN" altLang="en-US" sz="1400">
              <a:solidFill>
                <a:schemeClr val="bg1"/>
              </a:solidFill>
              <a:latin typeface="+mn-ea"/>
              <a:sym typeface="+mn-ea"/>
            </a:endParaRPr>
          </a:p>
        </p:txBody>
      </p:sp>
      <p:sp>
        <p:nvSpPr>
          <p:cNvPr id="42" name="右箭头 41"/>
          <p:cNvSpPr/>
          <p:nvPr>
            <p:custDataLst>
              <p:tags r:id="rId9"/>
            </p:custDataLst>
          </p:nvPr>
        </p:nvSpPr>
        <p:spPr>
          <a:xfrm>
            <a:off x="4766310" y="2526030"/>
            <a:ext cx="775335" cy="2228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39" name="图片 38" descr="图片3"/>
          <p:cNvPicPr>
            <a:picLocks noChangeAspect="1"/>
          </p:cNvPicPr>
          <p:nvPr/>
        </p:nvPicPr>
        <p:blipFill>
          <a:blip r:embed="rId10"/>
          <a:stretch>
            <a:fillRect/>
          </a:stretch>
        </p:blipFill>
        <p:spPr>
          <a:xfrm>
            <a:off x="6315075" y="597535"/>
            <a:ext cx="5659755" cy="4316730"/>
          </a:xfrm>
          <a:prstGeom prst="rect">
            <a:avLst/>
          </a:prstGeom>
        </p:spPr>
      </p:pic>
      <p:sp>
        <p:nvSpPr>
          <p:cNvPr id="40" name="文本框 39"/>
          <p:cNvSpPr txBox="1"/>
          <p:nvPr/>
        </p:nvSpPr>
        <p:spPr>
          <a:xfrm>
            <a:off x="8119745" y="4914265"/>
            <a:ext cx="1783715" cy="645160"/>
          </a:xfrm>
          <a:prstGeom prst="rect">
            <a:avLst/>
          </a:prstGeom>
          <a:noFill/>
          <a:ln w="9525">
            <a:noFill/>
          </a:ln>
        </p:spPr>
        <p:txBody>
          <a:bodyPr wrap="square">
            <a:spAutoFit/>
          </a:bodyPr>
          <a:p>
            <a:pPr indent="0">
              <a:lnSpc>
                <a:spcPct val="200000"/>
              </a:lnSpc>
              <a:buFont typeface="Wingdings" panose="05000000000000000000" charset="0"/>
              <a:buNone/>
            </a:pPr>
            <a:r>
              <a:rPr lang="en-US" altLang="zh-CN" b="0">
                <a:solidFill>
                  <a:srgbClr val="FFFF00"/>
                </a:solidFill>
                <a:latin typeface="+mn-ea"/>
              </a:rPr>
              <a:t>* </a:t>
            </a:r>
            <a:r>
              <a:rPr lang="zh-CN" altLang="en-US" b="0">
                <a:solidFill>
                  <a:srgbClr val="FFFF00"/>
                </a:solidFill>
                <a:latin typeface="+mn-ea"/>
              </a:rPr>
              <a:t>前驱</a:t>
            </a:r>
            <a:r>
              <a:rPr lang="en-US" altLang="zh-CN" b="0">
                <a:solidFill>
                  <a:srgbClr val="FFFF00"/>
                </a:solidFill>
                <a:latin typeface="+mn-ea"/>
              </a:rPr>
              <a:t> or </a:t>
            </a:r>
            <a:r>
              <a:rPr lang="zh-CN" altLang="en-US" b="0">
                <a:solidFill>
                  <a:srgbClr val="FFFF00"/>
                </a:solidFill>
                <a:latin typeface="+mn-ea"/>
              </a:rPr>
              <a:t>后驱</a:t>
            </a:r>
            <a:r>
              <a:rPr lang="en-US" altLang="zh-CN" b="0">
                <a:solidFill>
                  <a:srgbClr val="FFFF00"/>
                </a:solidFill>
                <a:latin typeface="+mn-ea"/>
              </a:rPr>
              <a:t> </a:t>
            </a:r>
            <a:r>
              <a:rPr lang="zh-CN" altLang="en-US" b="0">
                <a:solidFill>
                  <a:srgbClr val="FFFF00"/>
                </a:solidFill>
                <a:latin typeface="+mn-ea"/>
              </a:rPr>
              <a:t>？</a:t>
            </a:r>
            <a:endParaRPr lang="zh-CN" altLang="en-US" b="0">
              <a:solidFill>
                <a:srgbClr val="FFFF00"/>
              </a:solidFill>
              <a:latin typeface="+mn-ea"/>
            </a:endParaRPr>
          </a:p>
        </p:txBody>
      </p:sp>
      <p:sp>
        <p:nvSpPr>
          <p:cNvPr id="8" name="圆角矩形 7"/>
          <p:cNvSpPr/>
          <p:nvPr/>
        </p:nvSpPr>
        <p:spPr>
          <a:xfrm>
            <a:off x="9192260" y="5132070"/>
            <a:ext cx="518160" cy="381000"/>
          </a:xfrm>
          <a:prstGeom prst="roundRect">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10" name="曲线连接符 9"/>
          <p:cNvCxnSpPr>
            <a:stCxn id="8" idx="2"/>
            <a:endCxn id="4" idx="3"/>
          </p:cNvCxnSpPr>
          <p:nvPr/>
        </p:nvCxnSpPr>
        <p:spPr>
          <a:xfrm rot="5400000">
            <a:off x="7764780" y="4240530"/>
            <a:ext cx="414655" cy="2959100"/>
          </a:xfrm>
          <a:prstGeom prst="curvedConnector2">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4" name="文本框 23"/>
          <p:cNvSpPr txBox="1"/>
          <p:nvPr/>
        </p:nvSpPr>
        <p:spPr>
          <a:xfrm>
            <a:off x="437515" y="4761865"/>
            <a:ext cx="1593850" cy="521970"/>
          </a:xfrm>
          <a:prstGeom prst="rect">
            <a:avLst/>
          </a:prstGeom>
          <a:noFill/>
          <a:ln w="9525">
            <a:noFill/>
          </a:ln>
        </p:spPr>
        <p:txBody>
          <a:bodyPr wrap="square">
            <a:spAutoFit/>
          </a:bodyPr>
          <a:p>
            <a:pPr indent="0">
              <a:lnSpc>
                <a:spcPct val="200000"/>
              </a:lnSpc>
              <a:buFont typeface="Wingdings" panose="05000000000000000000" charset="0"/>
              <a:buNone/>
            </a:pPr>
            <a:r>
              <a:rPr lang="zh-CN" altLang="en-US" sz="1400" b="1">
                <a:solidFill>
                  <a:srgbClr val="FFFF00"/>
                </a:solidFill>
                <a:latin typeface="+mn-ea"/>
              </a:rPr>
              <a:t>前向运动学模型</a:t>
            </a:r>
            <a:endParaRPr lang="zh-CN" altLang="en-US" sz="1400" b="1">
              <a:solidFill>
                <a:srgbClr val="FFFF00"/>
              </a:solidFill>
              <a:latin typeface="+mn-ea"/>
            </a:endParaRPr>
          </a:p>
        </p:txBody>
      </p:sp>
      <p:sp>
        <p:nvSpPr>
          <p:cNvPr id="25" name="文本框 24"/>
          <p:cNvSpPr txBox="1"/>
          <p:nvPr/>
        </p:nvSpPr>
        <p:spPr>
          <a:xfrm>
            <a:off x="4192270" y="4871720"/>
            <a:ext cx="1593850" cy="521970"/>
          </a:xfrm>
          <a:prstGeom prst="rect">
            <a:avLst/>
          </a:prstGeom>
          <a:noFill/>
          <a:ln w="9525">
            <a:noFill/>
          </a:ln>
        </p:spPr>
        <p:txBody>
          <a:bodyPr wrap="square">
            <a:spAutoFit/>
          </a:bodyPr>
          <a:p>
            <a:pPr indent="0">
              <a:lnSpc>
                <a:spcPct val="200000"/>
              </a:lnSpc>
              <a:buFont typeface="Wingdings" panose="05000000000000000000" charset="0"/>
              <a:buNone/>
            </a:pPr>
            <a:r>
              <a:rPr lang="zh-CN" altLang="en-US" sz="1400" b="1">
                <a:solidFill>
                  <a:srgbClr val="FF0000"/>
                </a:solidFill>
                <a:latin typeface="+mn-ea"/>
              </a:rPr>
              <a:t>逆向运动学模型</a:t>
            </a:r>
            <a:endParaRPr lang="zh-CN" altLang="en-US" sz="1400" b="1">
              <a:solidFill>
                <a:srgbClr val="FF0000"/>
              </a:solidFill>
              <a:latin typeface="+mn-ea"/>
            </a:endParaRPr>
          </a:p>
        </p:txBody>
      </p:sp>
      <p:sp>
        <p:nvSpPr>
          <p:cNvPr id="26" name="右箭头 25"/>
          <p:cNvSpPr/>
          <p:nvPr>
            <p:custDataLst>
              <p:tags r:id="rId11"/>
            </p:custDataLst>
          </p:nvPr>
        </p:nvSpPr>
        <p:spPr>
          <a:xfrm>
            <a:off x="2289810" y="4209415"/>
            <a:ext cx="1451610" cy="2228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4" name="文本框 43"/>
          <p:cNvSpPr txBox="1"/>
          <p:nvPr/>
        </p:nvSpPr>
        <p:spPr>
          <a:xfrm>
            <a:off x="2503805" y="3645535"/>
            <a:ext cx="946150" cy="521970"/>
          </a:xfrm>
          <a:prstGeom prst="rect">
            <a:avLst/>
          </a:prstGeom>
          <a:noFill/>
          <a:ln w="9525">
            <a:noFill/>
          </a:ln>
        </p:spPr>
        <p:txBody>
          <a:bodyPr wrap="square">
            <a:spAutoFit/>
          </a:bodyPr>
          <a:p>
            <a:pPr indent="0">
              <a:lnSpc>
                <a:spcPct val="200000"/>
              </a:lnSpc>
              <a:buFont typeface="Wingdings" panose="05000000000000000000" charset="0"/>
              <a:buNone/>
            </a:pPr>
            <a:r>
              <a:rPr lang="zh-CN" altLang="en-US" sz="1400">
                <a:solidFill>
                  <a:schemeClr val="bg1"/>
                </a:solidFill>
                <a:latin typeface="+mn-ea"/>
              </a:rPr>
              <a:t>方程求逆</a:t>
            </a:r>
            <a:endParaRPr lang="zh-CN" altLang="en-US" sz="1400">
              <a:solidFill>
                <a:schemeClr val="bg1"/>
              </a:solidFill>
              <a:latin typeface="+mn-ea"/>
            </a:endParaRPr>
          </a:p>
        </p:txBody>
      </p:sp>
      <p:sp>
        <p:nvSpPr>
          <p:cNvPr id="45" name="矩形 44"/>
          <p:cNvSpPr/>
          <p:nvPr/>
        </p:nvSpPr>
        <p:spPr>
          <a:xfrm>
            <a:off x="3836670" y="3651885"/>
            <a:ext cx="2182495" cy="2928620"/>
          </a:xfrm>
          <a:prstGeom prst="rect">
            <a:avLst/>
          </a:prstGeom>
          <a:noFill/>
          <a:ln w="381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aphicFrame>
        <p:nvGraphicFramePr>
          <p:cNvPr id="9" name="对象 -2147481886"/>
          <p:cNvGraphicFramePr>
            <a:graphicFrameLocks noChangeAspect="1"/>
          </p:cNvGraphicFramePr>
          <p:nvPr/>
        </p:nvGraphicFramePr>
        <p:xfrm>
          <a:off x="151765" y="3830320"/>
          <a:ext cx="2042795" cy="1037590"/>
        </p:xfrm>
        <a:graphic>
          <a:graphicData uri="http://schemas.openxmlformats.org/presentationml/2006/ole">
            <mc:AlternateContent xmlns:mc="http://schemas.openxmlformats.org/markup-compatibility/2006">
              <mc:Choice xmlns:v="urn:schemas-microsoft-com:vml" Requires="v">
                <p:oleObj spid="_x0000_s14" name="" r:id="rId12" imgW="1536700" imgH="787400" progId="Equation.KSEE3">
                  <p:embed/>
                </p:oleObj>
              </mc:Choice>
              <mc:Fallback>
                <p:oleObj name="" r:id="rId12" imgW="1536700" imgH="787400" progId="Equation.KSEE3">
                  <p:embed/>
                  <p:pic>
                    <p:nvPicPr>
                      <p:cNvPr id="0" name="图片 41"/>
                      <p:cNvPicPr/>
                      <p:nvPr/>
                    </p:nvPicPr>
                    <p:blipFill>
                      <a:blip r:embed="rId13"/>
                      <a:stretch>
                        <a:fillRect/>
                      </a:stretch>
                    </p:blipFill>
                    <p:spPr>
                      <a:xfrm>
                        <a:off x="151765" y="3830320"/>
                        <a:ext cx="2042795" cy="1037590"/>
                      </a:xfrm>
                      <a:prstGeom prst="rect">
                        <a:avLst/>
                      </a:prstGeom>
                      <a:solidFill>
                        <a:schemeClr val="bg1"/>
                      </a:solidFill>
                      <a:ln w="38100">
                        <a:noFill/>
                        <a:miter/>
                      </a:ln>
                    </p:spPr>
                  </p:pic>
                </p:oleObj>
              </mc:Fallback>
            </mc:AlternateContent>
          </a:graphicData>
        </a:graphic>
      </p:graphicFrame>
      <p:graphicFrame>
        <p:nvGraphicFramePr>
          <p:cNvPr id="16" name="对象 -2147481881"/>
          <p:cNvGraphicFramePr>
            <a:graphicFrameLocks noChangeAspect="1"/>
          </p:cNvGraphicFramePr>
          <p:nvPr/>
        </p:nvGraphicFramePr>
        <p:xfrm>
          <a:off x="3926840" y="3830320"/>
          <a:ext cx="1935480" cy="1038225"/>
        </p:xfrm>
        <a:graphic>
          <a:graphicData uri="http://schemas.openxmlformats.org/presentationml/2006/ole">
            <mc:AlternateContent xmlns:mc="http://schemas.openxmlformats.org/markup-compatibility/2006">
              <mc:Choice xmlns:v="urn:schemas-microsoft-com:vml" Requires="v">
                <p:oleObj spid="_x0000_s49" name="" r:id="rId14" imgW="1459865" imgH="787400" progId="Equation.KSEE3">
                  <p:embed/>
                </p:oleObj>
              </mc:Choice>
              <mc:Fallback>
                <p:oleObj name="" r:id="rId14" imgW="1459865" imgH="787400" progId="Equation.KSEE3">
                  <p:embed/>
                  <p:pic>
                    <p:nvPicPr>
                      <p:cNvPr id="0" name="图片 48"/>
                      <p:cNvPicPr/>
                      <p:nvPr/>
                    </p:nvPicPr>
                    <p:blipFill>
                      <a:blip r:embed="rId15"/>
                      <a:stretch>
                        <a:fillRect/>
                      </a:stretch>
                    </p:blipFill>
                    <p:spPr>
                      <a:xfrm>
                        <a:off x="3926840" y="3830320"/>
                        <a:ext cx="1935480" cy="1038225"/>
                      </a:xfrm>
                      <a:prstGeom prst="rect">
                        <a:avLst/>
                      </a:prstGeom>
                      <a:solidFill>
                        <a:schemeClr val="bg1"/>
                      </a:solidFill>
                      <a:ln w="38100">
                        <a:noFill/>
                        <a:miter/>
                      </a:ln>
                    </p:spPr>
                  </p:pic>
                </p:oleObj>
              </mc:Fallback>
            </mc:AlternateContent>
          </a:graphicData>
        </a:graphic>
      </p:graphicFrame>
      <p:graphicFrame>
        <p:nvGraphicFramePr>
          <p:cNvPr id="17" name="对象 -2147481879"/>
          <p:cNvGraphicFramePr>
            <a:graphicFrameLocks noChangeAspect="1"/>
          </p:cNvGraphicFramePr>
          <p:nvPr/>
        </p:nvGraphicFramePr>
        <p:xfrm>
          <a:off x="638810" y="5394960"/>
          <a:ext cx="715645" cy="466090"/>
        </p:xfrm>
        <a:graphic>
          <a:graphicData uri="http://schemas.openxmlformats.org/presentationml/2006/ole">
            <mc:AlternateContent xmlns:mc="http://schemas.openxmlformats.org/markup-compatibility/2006">
              <mc:Choice xmlns:v="urn:schemas-microsoft-com:vml" Requires="v">
                <p:oleObj spid="_x0000_s50" name="" r:id="rId16" imgW="596900" imgH="393700" progId="Equation.KSEE3">
                  <p:embed/>
                </p:oleObj>
              </mc:Choice>
              <mc:Fallback>
                <p:oleObj name="" r:id="rId16" imgW="596900" imgH="393700" progId="Equation.KSEE3">
                  <p:embed/>
                  <p:pic>
                    <p:nvPicPr>
                      <p:cNvPr id="0" name="图片 49"/>
                      <p:cNvPicPr/>
                      <p:nvPr/>
                    </p:nvPicPr>
                    <p:blipFill>
                      <a:blip r:embed="rId17"/>
                      <a:stretch>
                        <a:fillRect/>
                      </a:stretch>
                    </p:blipFill>
                    <p:spPr>
                      <a:xfrm>
                        <a:off x="638810" y="5394960"/>
                        <a:ext cx="715645" cy="466090"/>
                      </a:xfrm>
                      <a:prstGeom prst="rect">
                        <a:avLst/>
                      </a:prstGeom>
                      <a:solidFill>
                        <a:schemeClr val="bg1"/>
                      </a:solidFill>
                      <a:ln w="38100">
                        <a:noFill/>
                        <a:miter/>
                      </a:ln>
                    </p:spPr>
                  </p:pic>
                </p:oleObj>
              </mc:Fallback>
            </mc:AlternateContent>
          </a:graphicData>
        </a:graphic>
      </p:graphicFrame>
      <p:graphicFrame>
        <p:nvGraphicFramePr>
          <p:cNvPr id="18" name="对象 -2147481874"/>
          <p:cNvGraphicFramePr>
            <a:graphicFrameLocks noChangeAspect="1"/>
          </p:cNvGraphicFramePr>
          <p:nvPr/>
        </p:nvGraphicFramePr>
        <p:xfrm>
          <a:off x="641985" y="5968365"/>
          <a:ext cx="737870" cy="506095"/>
        </p:xfrm>
        <a:graphic>
          <a:graphicData uri="http://schemas.openxmlformats.org/presentationml/2006/ole">
            <mc:AlternateContent xmlns:mc="http://schemas.openxmlformats.org/markup-compatibility/2006">
              <mc:Choice xmlns:v="urn:schemas-microsoft-com:vml" Requires="v">
                <p:oleObj spid="_x0000_s51" name="" r:id="rId18" imgW="622300" imgH="431800" progId="Equation.KSEE3">
                  <p:embed/>
                </p:oleObj>
              </mc:Choice>
              <mc:Fallback>
                <p:oleObj name="" r:id="rId18" imgW="622300" imgH="431800" progId="Equation.KSEE3">
                  <p:embed/>
                  <p:pic>
                    <p:nvPicPr>
                      <p:cNvPr id="0" name="图片 50"/>
                      <p:cNvPicPr/>
                      <p:nvPr/>
                    </p:nvPicPr>
                    <p:blipFill>
                      <a:blip r:embed="rId19"/>
                      <a:stretch>
                        <a:fillRect/>
                      </a:stretch>
                    </p:blipFill>
                    <p:spPr>
                      <a:xfrm>
                        <a:off x="641985" y="5968365"/>
                        <a:ext cx="737870" cy="506095"/>
                      </a:xfrm>
                      <a:prstGeom prst="rect">
                        <a:avLst/>
                      </a:prstGeom>
                      <a:solidFill>
                        <a:schemeClr val="bg1"/>
                      </a:solidFill>
                      <a:ln w="38100">
                        <a:noFill/>
                        <a:miter/>
                      </a:ln>
                    </p:spPr>
                  </p:pic>
                </p:oleObj>
              </mc:Fallback>
            </mc:AlternateContent>
          </a:graphicData>
        </a:graphic>
      </p:graphicFrame>
      <p:graphicFrame>
        <p:nvGraphicFramePr>
          <p:cNvPr id="19" name="对象 -2147481872"/>
          <p:cNvGraphicFramePr>
            <a:graphicFrameLocks noChangeAspect="1"/>
          </p:cNvGraphicFramePr>
          <p:nvPr/>
        </p:nvGraphicFramePr>
        <p:xfrm>
          <a:off x="2148205" y="5650230"/>
          <a:ext cx="1376680" cy="495935"/>
        </p:xfrm>
        <a:graphic>
          <a:graphicData uri="http://schemas.openxmlformats.org/presentationml/2006/ole">
            <mc:AlternateContent xmlns:mc="http://schemas.openxmlformats.org/markup-compatibility/2006">
              <mc:Choice xmlns:v="urn:schemas-microsoft-com:vml" Requires="v">
                <p:oleObj spid="_x0000_s52" name="" r:id="rId20" imgW="1181100" imgH="431800" progId="Equation.KSEE3">
                  <p:embed/>
                </p:oleObj>
              </mc:Choice>
              <mc:Fallback>
                <p:oleObj name="" r:id="rId20" imgW="1181100" imgH="431800" progId="Equation.KSEE3">
                  <p:embed/>
                  <p:pic>
                    <p:nvPicPr>
                      <p:cNvPr id="0" name="图片 51"/>
                      <p:cNvPicPr/>
                      <p:nvPr/>
                    </p:nvPicPr>
                    <p:blipFill>
                      <a:blip r:embed="rId21"/>
                      <a:stretch>
                        <a:fillRect/>
                      </a:stretch>
                    </p:blipFill>
                    <p:spPr>
                      <a:xfrm>
                        <a:off x="2148205" y="5650230"/>
                        <a:ext cx="1376680" cy="495935"/>
                      </a:xfrm>
                      <a:prstGeom prst="rect">
                        <a:avLst/>
                      </a:prstGeom>
                      <a:solidFill>
                        <a:schemeClr val="bg1"/>
                      </a:solidFill>
                      <a:ln w="38100">
                        <a:noFill/>
                        <a:miter/>
                      </a:ln>
                    </p:spPr>
                  </p:pic>
                </p:oleObj>
              </mc:Fallback>
            </mc:AlternateContent>
          </a:graphicData>
        </a:graphic>
      </p:graphicFrame>
      <p:sp>
        <p:nvSpPr>
          <p:cNvPr id="53" name="右大括号 52"/>
          <p:cNvSpPr/>
          <p:nvPr/>
        </p:nvSpPr>
        <p:spPr>
          <a:xfrm>
            <a:off x="1447800" y="5520055"/>
            <a:ext cx="231775" cy="824865"/>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cxnSp>
        <p:nvCxnSpPr>
          <p:cNvPr id="54" name="直接箭头连接符 53"/>
          <p:cNvCxnSpPr/>
          <p:nvPr/>
        </p:nvCxnSpPr>
        <p:spPr>
          <a:xfrm flipV="1">
            <a:off x="1768475" y="5922010"/>
            <a:ext cx="300990" cy="889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9" name="直接箭头连接符 28"/>
          <p:cNvCxnSpPr/>
          <p:nvPr/>
        </p:nvCxnSpPr>
        <p:spPr>
          <a:xfrm flipV="1">
            <a:off x="3604260" y="5926455"/>
            <a:ext cx="762635" cy="317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30" name="图片 29"/>
          <p:cNvPicPr>
            <a:picLocks noChangeAspect="1"/>
          </p:cNvPicPr>
          <p:nvPr/>
        </p:nvPicPr>
        <p:blipFill>
          <a:blip r:embed="rId22"/>
          <a:stretch>
            <a:fillRect/>
          </a:stretch>
        </p:blipFill>
        <p:spPr>
          <a:xfrm>
            <a:off x="4423410" y="5755640"/>
            <a:ext cx="767715" cy="303530"/>
          </a:xfrm>
          <a:prstGeom prst="rect">
            <a:avLst/>
          </a:prstGeom>
        </p:spPr>
      </p:pic>
    </p:spTree>
    <p:custDataLst>
      <p:tags r:id="rId23"/>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blinds(horizontal)">
                                      <p:cBhvr>
                                        <p:cTn id="7" dur="500"/>
                                        <p:tgtEl>
                                          <p:spTgt spid="42"/>
                                        </p:tgtEl>
                                      </p:cBhvr>
                                    </p:animEffect>
                                  </p:childTnLst>
                                </p:cTn>
                              </p:par>
                              <p:par>
                                <p:cTn id="8" presetID="3" presetClass="entr" presetSubtype="10" fill="hold" nodeType="with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blinds(horizontal)">
                                      <p:cBhvr>
                                        <p:cTn id="10" dur="500"/>
                                        <p:tgtEl>
                                          <p:spTgt spid="39"/>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40"/>
                                        </p:tgtEl>
                                        <p:attrNameLst>
                                          <p:attrName>style.visibility</p:attrName>
                                        </p:attrNameLst>
                                      </p:cBhvr>
                                      <p:to>
                                        <p:strVal val="visible"/>
                                      </p:to>
                                    </p:set>
                                    <p:animEffect transition="in" filter="blinds(horizontal)">
                                      <p:cBhvr>
                                        <p:cTn id="15" dur="500"/>
                                        <p:tgtEl>
                                          <p:spTgt spid="40"/>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blinds(horizontal)">
                                      <p:cBhvr>
                                        <p:cTn id="20" dur="500"/>
                                        <p:tgtEl>
                                          <p:spTgt spid="8"/>
                                        </p:tgtEl>
                                      </p:cBhvr>
                                    </p:animEffect>
                                  </p:childTnLst>
                                </p:cTn>
                              </p:par>
                              <p:par>
                                <p:cTn id="21" presetID="3" presetClass="entr" presetSubtype="10"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blinds(horizontal)">
                                      <p:cBhvr>
                                        <p:cTn id="23" dur="500"/>
                                        <p:tgtEl>
                                          <p:spTgt spid="10"/>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nodeType="click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blinds(horizontal)">
                                      <p:cBhvr>
                                        <p:cTn id="28" dur="500"/>
                                        <p:tgtEl>
                                          <p:spTgt spid="9"/>
                                        </p:tgtEl>
                                      </p:cBhvr>
                                    </p:animEffect>
                                  </p:childTnLst>
                                </p:cTn>
                              </p:par>
                              <p:par>
                                <p:cTn id="29" presetID="3" presetClass="entr" presetSubtype="10" fill="hold" grpId="0" nodeType="withEffect">
                                  <p:stCondLst>
                                    <p:cond delay="0"/>
                                  </p:stCondLst>
                                  <p:childTnLst>
                                    <p:set>
                                      <p:cBhvr>
                                        <p:cTn id="30" dur="1" fill="hold">
                                          <p:stCondLst>
                                            <p:cond delay="0"/>
                                          </p:stCondLst>
                                        </p:cTn>
                                        <p:tgtEl>
                                          <p:spTgt spid="24"/>
                                        </p:tgtEl>
                                        <p:attrNameLst>
                                          <p:attrName>style.visibility</p:attrName>
                                        </p:attrNameLst>
                                      </p:cBhvr>
                                      <p:to>
                                        <p:strVal val="visible"/>
                                      </p:to>
                                    </p:set>
                                    <p:animEffect transition="in" filter="blinds(horizontal)">
                                      <p:cBhvr>
                                        <p:cTn id="31" dur="500"/>
                                        <p:tgtEl>
                                          <p:spTgt spid="24"/>
                                        </p:tgtEl>
                                      </p:cBhvr>
                                    </p:animEffect>
                                  </p:childTnLst>
                                </p:cTn>
                              </p:par>
                            </p:childTnLst>
                          </p:cTn>
                        </p:par>
                      </p:childTnLst>
                    </p:cTn>
                  </p:par>
                  <p:par>
                    <p:cTn id="32" fill="hold">
                      <p:stCondLst>
                        <p:cond delay="indefinite"/>
                      </p:stCondLst>
                      <p:childTnLst>
                        <p:par>
                          <p:cTn id="33" fill="hold">
                            <p:stCondLst>
                              <p:cond delay="0"/>
                            </p:stCondLst>
                            <p:childTnLst>
                              <p:par>
                                <p:cTn id="34" presetID="3" presetClass="entr" presetSubtype="10" fill="hold" grpId="0" nodeType="clickEffect">
                                  <p:stCondLst>
                                    <p:cond delay="0"/>
                                  </p:stCondLst>
                                  <p:childTnLst>
                                    <p:set>
                                      <p:cBhvr>
                                        <p:cTn id="35" dur="1" fill="hold">
                                          <p:stCondLst>
                                            <p:cond delay="0"/>
                                          </p:stCondLst>
                                        </p:cTn>
                                        <p:tgtEl>
                                          <p:spTgt spid="44"/>
                                        </p:tgtEl>
                                        <p:attrNameLst>
                                          <p:attrName>style.visibility</p:attrName>
                                        </p:attrNameLst>
                                      </p:cBhvr>
                                      <p:to>
                                        <p:strVal val="visible"/>
                                      </p:to>
                                    </p:set>
                                    <p:animEffect transition="in" filter="blinds(horizontal)">
                                      <p:cBhvr>
                                        <p:cTn id="36" dur="500"/>
                                        <p:tgtEl>
                                          <p:spTgt spid="44"/>
                                        </p:tgtEl>
                                      </p:cBhvr>
                                    </p:animEffect>
                                  </p:childTnLst>
                                </p:cTn>
                              </p:par>
                              <p:par>
                                <p:cTn id="37" presetID="3" presetClass="entr" presetSubtype="10" fill="hold" grpId="0" nodeType="withEffect">
                                  <p:stCondLst>
                                    <p:cond delay="0"/>
                                  </p:stCondLst>
                                  <p:childTnLst>
                                    <p:set>
                                      <p:cBhvr>
                                        <p:cTn id="38" dur="1" fill="hold">
                                          <p:stCondLst>
                                            <p:cond delay="0"/>
                                          </p:stCondLst>
                                        </p:cTn>
                                        <p:tgtEl>
                                          <p:spTgt spid="26"/>
                                        </p:tgtEl>
                                        <p:attrNameLst>
                                          <p:attrName>style.visibility</p:attrName>
                                        </p:attrNameLst>
                                      </p:cBhvr>
                                      <p:to>
                                        <p:strVal val="visible"/>
                                      </p:to>
                                    </p:set>
                                    <p:animEffect transition="in" filter="blinds(horizontal)">
                                      <p:cBhvr>
                                        <p:cTn id="39" dur="500"/>
                                        <p:tgtEl>
                                          <p:spTgt spid="26"/>
                                        </p:tgtEl>
                                      </p:cBhvr>
                                    </p:animEffect>
                                  </p:childTnLst>
                                </p:cTn>
                              </p:par>
                              <p:par>
                                <p:cTn id="40" presetID="3" presetClass="entr" presetSubtype="10" fill="hold" nodeType="with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blinds(horizontal)">
                                      <p:cBhvr>
                                        <p:cTn id="42" dur="500"/>
                                        <p:tgtEl>
                                          <p:spTgt spid="16"/>
                                        </p:tgtEl>
                                      </p:cBhvr>
                                    </p:animEffect>
                                  </p:childTnLst>
                                </p:cTn>
                              </p:par>
                              <p:par>
                                <p:cTn id="43" presetID="3" presetClass="entr" presetSubtype="10" fill="hold" grpId="0" nodeType="withEffect">
                                  <p:stCondLst>
                                    <p:cond delay="0"/>
                                  </p:stCondLst>
                                  <p:childTnLst>
                                    <p:set>
                                      <p:cBhvr>
                                        <p:cTn id="44" dur="1" fill="hold">
                                          <p:stCondLst>
                                            <p:cond delay="0"/>
                                          </p:stCondLst>
                                        </p:cTn>
                                        <p:tgtEl>
                                          <p:spTgt spid="25"/>
                                        </p:tgtEl>
                                        <p:attrNameLst>
                                          <p:attrName>style.visibility</p:attrName>
                                        </p:attrNameLst>
                                      </p:cBhvr>
                                      <p:to>
                                        <p:strVal val="visible"/>
                                      </p:to>
                                    </p:set>
                                    <p:animEffect transition="in" filter="blinds(horizontal)">
                                      <p:cBhvr>
                                        <p:cTn id="45" dur="500"/>
                                        <p:tgtEl>
                                          <p:spTgt spid="25"/>
                                        </p:tgtEl>
                                      </p:cBhvr>
                                    </p:animEffect>
                                  </p:childTnLst>
                                </p:cTn>
                              </p:par>
                            </p:childTnLst>
                          </p:cTn>
                        </p:par>
                      </p:childTnLst>
                    </p:cTn>
                  </p:par>
                  <p:par>
                    <p:cTn id="46" fill="hold">
                      <p:stCondLst>
                        <p:cond delay="indefinite"/>
                      </p:stCondLst>
                      <p:childTnLst>
                        <p:par>
                          <p:cTn id="47" fill="hold">
                            <p:stCondLst>
                              <p:cond delay="0"/>
                            </p:stCondLst>
                            <p:childTnLst>
                              <p:par>
                                <p:cTn id="48" presetID="3" presetClass="entr" presetSubtype="10" fill="hold" nodeType="clickEffect">
                                  <p:stCondLst>
                                    <p:cond delay="0"/>
                                  </p:stCondLst>
                                  <p:childTnLst>
                                    <p:set>
                                      <p:cBhvr>
                                        <p:cTn id="49" dur="1" fill="hold">
                                          <p:stCondLst>
                                            <p:cond delay="0"/>
                                          </p:stCondLst>
                                        </p:cTn>
                                        <p:tgtEl>
                                          <p:spTgt spid="17"/>
                                        </p:tgtEl>
                                        <p:attrNameLst>
                                          <p:attrName>style.visibility</p:attrName>
                                        </p:attrNameLst>
                                      </p:cBhvr>
                                      <p:to>
                                        <p:strVal val="visible"/>
                                      </p:to>
                                    </p:set>
                                    <p:animEffect transition="in" filter="blinds(horizontal)">
                                      <p:cBhvr>
                                        <p:cTn id="50" dur="500"/>
                                        <p:tgtEl>
                                          <p:spTgt spid="17"/>
                                        </p:tgtEl>
                                      </p:cBhvr>
                                    </p:animEffect>
                                  </p:childTnLst>
                                </p:cTn>
                              </p:par>
                            </p:childTnLst>
                          </p:cTn>
                        </p:par>
                      </p:childTnLst>
                    </p:cTn>
                  </p:par>
                  <p:par>
                    <p:cTn id="51" fill="hold">
                      <p:stCondLst>
                        <p:cond delay="indefinite"/>
                      </p:stCondLst>
                      <p:childTnLst>
                        <p:par>
                          <p:cTn id="52" fill="hold">
                            <p:stCondLst>
                              <p:cond delay="0"/>
                            </p:stCondLst>
                            <p:childTnLst>
                              <p:par>
                                <p:cTn id="53" presetID="3" presetClass="entr" presetSubtype="10" fill="hold" nodeType="clickEffect">
                                  <p:stCondLst>
                                    <p:cond delay="0"/>
                                  </p:stCondLst>
                                  <p:childTnLst>
                                    <p:set>
                                      <p:cBhvr>
                                        <p:cTn id="54" dur="1" fill="hold">
                                          <p:stCondLst>
                                            <p:cond delay="0"/>
                                          </p:stCondLst>
                                        </p:cTn>
                                        <p:tgtEl>
                                          <p:spTgt spid="18"/>
                                        </p:tgtEl>
                                        <p:attrNameLst>
                                          <p:attrName>style.visibility</p:attrName>
                                        </p:attrNameLst>
                                      </p:cBhvr>
                                      <p:to>
                                        <p:strVal val="visible"/>
                                      </p:to>
                                    </p:set>
                                    <p:animEffect transition="in" filter="blinds(horizontal)">
                                      <p:cBhvr>
                                        <p:cTn id="55" dur="500"/>
                                        <p:tgtEl>
                                          <p:spTgt spid="18"/>
                                        </p:tgtEl>
                                      </p:cBhvr>
                                    </p:animEffect>
                                  </p:childTnLst>
                                </p:cTn>
                              </p:par>
                            </p:childTnLst>
                          </p:cTn>
                        </p:par>
                      </p:childTnLst>
                    </p:cTn>
                  </p:par>
                  <p:par>
                    <p:cTn id="56" fill="hold">
                      <p:stCondLst>
                        <p:cond delay="indefinite"/>
                      </p:stCondLst>
                      <p:childTnLst>
                        <p:par>
                          <p:cTn id="57" fill="hold">
                            <p:stCondLst>
                              <p:cond delay="0"/>
                            </p:stCondLst>
                            <p:childTnLst>
                              <p:par>
                                <p:cTn id="58" presetID="3" presetClass="entr" presetSubtype="10" fill="hold" nodeType="clickEffect">
                                  <p:stCondLst>
                                    <p:cond delay="0"/>
                                  </p:stCondLst>
                                  <p:childTnLst>
                                    <p:set>
                                      <p:cBhvr>
                                        <p:cTn id="59" dur="1" fill="hold">
                                          <p:stCondLst>
                                            <p:cond delay="0"/>
                                          </p:stCondLst>
                                        </p:cTn>
                                        <p:tgtEl>
                                          <p:spTgt spid="54"/>
                                        </p:tgtEl>
                                        <p:attrNameLst>
                                          <p:attrName>style.visibility</p:attrName>
                                        </p:attrNameLst>
                                      </p:cBhvr>
                                      <p:to>
                                        <p:strVal val="visible"/>
                                      </p:to>
                                    </p:set>
                                    <p:animEffect transition="in" filter="blinds(horizontal)">
                                      <p:cBhvr>
                                        <p:cTn id="60" dur="500"/>
                                        <p:tgtEl>
                                          <p:spTgt spid="54"/>
                                        </p:tgtEl>
                                      </p:cBhvr>
                                    </p:animEffect>
                                  </p:childTnLst>
                                </p:cTn>
                              </p:par>
                              <p:par>
                                <p:cTn id="61" presetID="3" presetClass="entr" presetSubtype="10" fill="hold" grpId="0" nodeType="withEffect">
                                  <p:stCondLst>
                                    <p:cond delay="0"/>
                                  </p:stCondLst>
                                  <p:childTnLst>
                                    <p:set>
                                      <p:cBhvr>
                                        <p:cTn id="62" dur="1" fill="hold">
                                          <p:stCondLst>
                                            <p:cond delay="0"/>
                                          </p:stCondLst>
                                        </p:cTn>
                                        <p:tgtEl>
                                          <p:spTgt spid="53"/>
                                        </p:tgtEl>
                                        <p:attrNameLst>
                                          <p:attrName>style.visibility</p:attrName>
                                        </p:attrNameLst>
                                      </p:cBhvr>
                                      <p:to>
                                        <p:strVal val="visible"/>
                                      </p:to>
                                    </p:set>
                                    <p:animEffect transition="in" filter="blinds(horizontal)">
                                      <p:cBhvr>
                                        <p:cTn id="63" dur="500"/>
                                        <p:tgtEl>
                                          <p:spTgt spid="53"/>
                                        </p:tgtEl>
                                      </p:cBhvr>
                                    </p:animEffect>
                                  </p:childTnLst>
                                </p:cTn>
                              </p:par>
                              <p:par>
                                <p:cTn id="64" presetID="3" presetClass="entr" presetSubtype="10" fill="hold" nodeType="withEffect">
                                  <p:stCondLst>
                                    <p:cond delay="0"/>
                                  </p:stCondLst>
                                  <p:childTnLst>
                                    <p:set>
                                      <p:cBhvr>
                                        <p:cTn id="65" dur="1" fill="hold">
                                          <p:stCondLst>
                                            <p:cond delay="0"/>
                                          </p:stCondLst>
                                        </p:cTn>
                                        <p:tgtEl>
                                          <p:spTgt spid="19"/>
                                        </p:tgtEl>
                                        <p:attrNameLst>
                                          <p:attrName>style.visibility</p:attrName>
                                        </p:attrNameLst>
                                      </p:cBhvr>
                                      <p:to>
                                        <p:strVal val="visible"/>
                                      </p:to>
                                    </p:set>
                                    <p:animEffect transition="in" filter="blinds(horizontal)">
                                      <p:cBhvr>
                                        <p:cTn id="66" dur="500"/>
                                        <p:tgtEl>
                                          <p:spTgt spid="19"/>
                                        </p:tgtEl>
                                      </p:cBhvr>
                                    </p:animEffect>
                                  </p:childTnLst>
                                </p:cTn>
                              </p:par>
                            </p:childTnLst>
                          </p:cTn>
                        </p:par>
                      </p:childTnLst>
                    </p:cTn>
                  </p:par>
                  <p:par>
                    <p:cTn id="67" fill="hold">
                      <p:stCondLst>
                        <p:cond delay="indefinite"/>
                      </p:stCondLst>
                      <p:childTnLst>
                        <p:par>
                          <p:cTn id="68" fill="hold">
                            <p:stCondLst>
                              <p:cond delay="0"/>
                            </p:stCondLst>
                            <p:childTnLst>
                              <p:par>
                                <p:cTn id="69" presetID="3" presetClass="entr" presetSubtype="10" fill="hold" nodeType="clickEffect">
                                  <p:stCondLst>
                                    <p:cond delay="0"/>
                                  </p:stCondLst>
                                  <p:childTnLst>
                                    <p:set>
                                      <p:cBhvr>
                                        <p:cTn id="70" dur="1" fill="hold">
                                          <p:stCondLst>
                                            <p:cond delay="0"/>
                                          </p:stCondLst>
                                        </p:cTn>
                                        <p:tgtEl>
                                          <p:spTgt spid="29"/>
                                        </p:tgtEl>
                                        <p:attrNameLst>
                                          <p:attrName>style.visibility</p:attrName>
                                        </p:attrNameLst>
                                      </p:cBhvr>
                                      <p:to>
                                        <p:strVal val="visible"/>
                                      </p:to>
                                    </p:set>
                                    <p:animEffect transition="in" filter="blinds(horizontal)">
                                      <p:cBhvr>
                                        <p:cTn id="71" dur="500"/>
                                        <p:tgtEl>
                                          <p:spTgt spid="29"/>
                                        </p:tgtEl>
                                      </p:cBhvr>
                                    </p:animEffect>
                                  </p:childTnLst>
                                </p:cTn>
                              </p:par>
                              <p:par>
                                <p:cTn id="72" presetID="3" presetClass="entr" presetSubtype="10" fill="hold" nodeType="withEffect">
                                  <p:stCondLst>
                                    <p:cond delay="0"/>
                                  </p:stCondLst>
                                  <p:childTnLst>
                                    <p:set>
                                      <p:cBhvr>
                                        <p:cTn id="73" dur="1" fill="hold">
                                          <p:stCondLst>
                                            <p:cond delay="0"/>
                                          </p:stCondLst>
                                        </p:cTn>
                                        <p:tgtEl>
                                          <p:spTgt spid="30"/>
                                        </p:tgtEl>
                                        <p:attrNameLst>
                                          <p:attrName>style.visibility</p:attrName>
                                        </p:attrNameLst>
                                      </p:cBhvr>
                                      <p:to>
                                        <p:strVal val="visible"/>
                                      </p:to>
                                    </p:set>
                                    <p:animEffect transition="in" filter="blinds(horizontal)">
                                      <p:cBhvr>
                                        <p:cTn id="74" dur="500"/>
                                        <p:tgtEl>
                                          <p:spTgt spid="30"/>
                                        </p:tgtEl>
                                      </p:cBhvr>
                                    </p:animEffect>
                                  </p:childTnLst>
                                </p:cTn>
                              </p:par>
                            </p:childTnLst>
                          </p:cTn>
                        </p:par>
                      </p:childTnLst>
                    </p:cTn>
                  </p:par>
                  <p:par>
                    <p:cTn id="75" fill="hold">
                      <p:stCondLst>
                        <p:cond delay="indefinite"/>
                      </p:stCondLst>
                      <p:childTnLst>
                        <p:par>
                          <p:cTn id="76" fill="hold">
                            <p:stCondLst>
                              <p:cond delay="0"/>
                            </p:stCondLst>
                            <p:childTnLst>
                              <p:par>
                                <p:cTn id="77" presetID="3" presetClass="entr" presetSubtype="10" fill="hold" grpId="0" nodeType="clickEffect">
                                  <p:stCondLst>
                                    <p:cond delay="0"/>
                                  </p:stCondLst>
                                  <p:childTnLst>
                                    <p:set>
                                      <p:cBhvr>
                                        <p:cTn id="78" dur="1" fill="hold">
                                          <p:stCondLst>
                                            <p:cond delay="0"/>
                                          </p:stCondLst>
                                        </p:cTn>
                                        <p:tgtEl>
                                          <p:spTgt spid="45"/>
                                        </p:tgtEl>
                                        <p:attrNameLst>
                                          <p:attrName>style.visibility</p:attrName>
                                        </p:attrNameLst>
                                      </p:cBhvr>
                                      <p:to>
                                        <p:strVal val="visible"/>
                                      </p:to>
                                    </p:set>
                                    <p:animEffect transition="in" filter="blinds(horizontal)">
                                      <p:cBhvr>
                                        <p:cTn id="79"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0" grpId="0"/>
      <p:bldP spid="8" grpId="0" animBg="1"/>
      <p:bldP spid="24" grpId="0"/>
      <p:bldP spid="44" grpId="0"/>
      <p:bldP spid="26" grpId="0" animBg="1"/>
      <p:bldP spid="25" grpId="0"/>
      <p:bldP spid="53" grpId="0" animBg="1"/>
      <p:bldP spid="45"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1" name="文本框 10"/>
          <p:cNvSpPr txBox="1"/>
          <p:nvPr/>
        </p:nvSpPr>
        <p:spPr>
          <a:xfrm>
            <a:off x="98425" y="99695"/>
            <a:ext cx="5629275" cy="306705"/>
          </a:xfrm>
          <a:prstGeom prst="rect">
            <a:avLst/>
          </a:prstGeom>
          <a:noFill/>
        </p:spPr>
        <p:txBody>
          <a:bodyPr wrap="square" rtlCol="0">
            <a:spAutoFit/>
          </a:bodyPr>
          <a:p>
            <a:pPr algn="ctr"/>
            <a:r>
              <a:rPr lang="zh-CN" altLang="en-US" sz="1400">
                <a:solidFill>
                  <a:srgbClr val="BEBEBE"/>
                </a:solidFill>
              </a:rPr>
              <a:t>《机器人</a:t>
            </a:r>
            <a:r>
              <a:rPr lang="en-US" altLang="zh-CN" sz="1400">
                <a:solidFill>
                  <a:srgbClr val="BEBEBE"/>
                </a:solidFill>
              </a:rPr>
              <a:t>SLAM</a:t>
            </a:r>
            <a:r>
              <a:rPr lang="zh-CN" altLang="en-US" sz="1400">
                <a:solidFill>
                  <a:srgbClr val="BEBEBE"/>
                </a:solidFill>
              </a:rPr>
              <a:t>导航：核心技术与实战》</a:t>
            </a:r>
            <a:r>
              <a:rPr lang="en-US" altLang="zh-CN" sz="1400">
                <a:solidFill>
                  <a:srgbClr val="BEBEBE"/>
                </a:solidFill>
              </a:rPr>
              <a:t>    </a:t>
            </a:r>
            <a:r>
              <a:rPr lang="zh-CN" altLang="en-US" sz="1400">
                <a:solidFill>
                  <a:srgbClr val="BEBEBE"/>
                </a:solidFill>
              </a:rPr>
              <a:t>张虎</a:t>
            </a:r>
            <a:r>
              <a:rPr lang="en-US" altLang="zh-CN" sz="1400">
                <a:solidFill>
                  <a:srgbClr val="BEBEBE"/>
                </a:solidFill>
              </a:rPr>
              <a:t> </a:t>
            </a:r>
            <a:r>
              <a:rPr lang="zh-CN" altLang="en-US" sz="1400">
                <a:solidFill>
                  <a:srgbClr val="BEBEBE"/>
                </a:solidFill>
              </a:rPr>
              <a:t>著</a:t>
            </a:r>
            <a:r>
              <a:rPr lang="en-US" altLang="zh-CN" sz="1400">
                <a:solidFill>
                  <a:srgbClr val="BEBEBE"/>
                </a:solidFill>
              </a:rPr>
              <a:t>    </a:t>
            </a:r>
            <a:r>
              <a:rPr lang="zh-CN" altLang="en-US" sz="1400">
                <a:solidFill>
                  <a:srgbClr val="BEBEBE"/>
                </a:solidFill>
              </a:rPr>
              <a:t>机械工业出版社</a:t>
            </a:r>
            <a:endParaRPr lang="zh-CN" altLang="en-US" sz="1400">
              <a:solidFill>
                <a:srgbClr val="BEBEBE"/>
              </a:solidFill>
            </a:endParaRPr>
          </a:p>
        </p:txBody>
      </p:sp>
      <p:sp>
        <p:nvSpPr>
          <p:cNvPr id="15" name="副标题 2"/>
          <p:cNvSpPr>
            <a:spLocks noGrp="1"/>
          </p:cNvSpPr>
          <p:nvPr>
            <p:custDataLst>
              <p:tags r:id="rId2"/>
            </p:custDataLst>
          </p:nvPr>
        </p:nvSpPr>
        <p:spPr>
          <a:xfrm>
            <a:off x="9103360" y="6446520"/>
            <a:ext cx="3028950" cy="344170"/>
          </a:xfrm>
          <a:prstGeom prst="rect">
            <a:avLst/>
          </a:prstGeom>
        </p:spPr>
        <p:txBody>
          <a:bodyPr vert="horz" lIns="90000" tIns="46800" rIns="90000" bIns="46800"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a:solidFill>
                  <a:schemeClr val="bg1">
                    <a:lumMod val="85000"/>
                  </a:schemeClr>
                </a:solidFill>
              </a:rPr>
              <a:t>课件下载：</a:t>
            </a:r>
            <a:r>
              <a:rPr lang="en-US" altLang="zh-CN" sz="1400">
                <a:solidFill>
                  <a:schemeClr val="bg1">
                    <a:lumMod val="85000"/>
                  </a:schemeClr>
                </a:solidFill>
              </a:rPr>
              <a:t>www.xiihoo.com</a:t>
            </a:r>
            <a:endParaRPr lang="en-US" altLang="zh-CN" sz="1400">
              <a:solidFill>
                <a:schemeClr val="bg1">
                  <a:lumMod val="85000"/>
                </a:schemeClr>
              </a:solidFill>
            </a:endParaRPr>
          </a:p>
        </p:txBody>
      </p:sp>
      <p:sp>
        <p:nvSpPr>
          <p:cNvPr id="13" name="文本框 12"/>
          <p:cNvSpPr txBox="1"/>
          <p:nvPr>
            <p:custDataLst>
              <p:tags r:id="rId3"/>
            </p:custDataLst>
          </p:nvPr>
        </p:nvSpPr>
        <p:spPr>
          <a:xfrm>
            <a:off x="213360" y="6465570"/>
            <a:ext cx="924560" cy="306705"/>
          </a:xfrm>
          <a:prstGeom prst="rect">
            <a:avLst/>
          </a:prstGeom>
          <a:noFill/>
        </p:spPr>
        <p:txBody>
          <a:bodyPr wrap="square" rtlCol="0">
            <a:spAutoFit/>
          </a:bodyPr>
          <a:p>
            <a:pPr algn="l"/>
            <a:r>
              <a:rPr lang="en-US" altLang="zh-CN" sz="1400" spc="200">
                <a:solidFill>
                  <a:schemeClr val="bg1">
                    <a:lumMod val="85000"/>
                  </a:schemeClr>
                </a:solidFill>
                <a:latin typeface="Arial" panose="020B0604020202020204" pitchFamily="34" charset="0"/>
                <a:ea typeface="微软雅黑" panose="020B0503020204020204" pitchFamily="34" charset="-122"/>
              </a:rPr>
              <a:t>35</a:t>
            </a:r>
            <a:r>
              <a:rPr lang="zh-CN" altLang="en-US" sz="1400" spc="200">
                <a:solidFill>
                  <a:schemeClr val="bg1">
                    <a:lumMod val="85000"/>
                  </a:schemeClr>
                </a:solidFill>
                <a:latin typeface="Arial" panose="020B0604020202020204" pitchFamily="34" charset="0"/>
                <a:ea typeface="微软雅黑" panose="020B0503020204020204" pitchFamily="34" charset="-122"/>
              </a:rPr>
              <a:t>/</a:t>
            </a:r>
            <a:r>
              <a:rPr lang="en-US" altLang="zh-CN" sz="1400" spc="200">
                <a:solidFill>
                  <a:schemeClr val="bg1">
                    <a:lumMod val="85000"/>
                  </a:schemeClr>
                </a:solidFill>
                <a:latin typeface="Arial" panose="020B0604020202020204" pitchFamily="34" charset="0"/>
                <a:ea typeface="微软雅黑" panose="020B0503020204020204" pitchFamily="34" charset="-122"/>
                <a:sym typeface="+mn-ea"/>
              </a:rPr>
              <a:t>56</a:t>
            </a:r>
            <a:endParaRPr lang="en-US" sz="1400" spc="200">
              <a:solidFill>
                <a:schemeClr val="bg1">
                  <a:lumMod val="85000"/>
                </a:schemeClr>
              </a:solidFill>
              <a:latin typeface="Arial" panose="020B0604020202020204" pitchFamily="34" charset="0"/>
              <a:ea typeface="微软雅黑" panose="020B0503020204020204" pitchFamily="34" charset="-122"/>
            </a:endParaRPr>
          </a:p>
        </p:txBody>
      </p:sp>
      <p:sp>
        <p:nvSpPr>
          <p:cNvPr id="2" name="标题 1"/>
          <p:cNvSpPr>
            <a:spLocks noGrp="1"/>
          </p:cNvSpPr>
          <p:nvPr>
            <p:ph type="ctrTitle"/>
            <p:custDataLst>
              <p:tags r:id="rId4"/>
            </p:custDataLst>
          </p:nvPr>
        </p:nvSpPr>
        <p:spPr>
          <a:xfrm>
            <a:off x="232410" y="597535"/>
            <a:ext cx="3545840" cy="496570"/>
          </a:xfrm>
        </p:spPr>
        <p:txBody>
          <a:bodyPr>
            <a:noAutofit/>
          </a:bodyPr>
          <a:p>
            <a:pPr algn="l"/>
            <a:r>
              <a:rPr lang="en-US" altLang="zh-CN" sz="2000">
                <a:solidFill>
                  <a:schemeClr val="accent1">
                    <a:lumMod val="60000"/>
                    <a:lumOff val="40000"/>
                  </a:schemeClr>
                </a:solidFill>
                <a:sym typeface="+mn-ea"/>
              </a:rPr>
              <a:t>6</a:t>
            </a:r>
            <a:r>
              <a:rPr lang="zh-CN" altLang="en-US" sz="2000">
                <a:solidFill>
                  <a:schemeClr val="accent1">
                    <a:lumMod val="60000"/>
                    <a:lumOff val="40000"/>
                  </a:schemeClr>
                </a:solidFill>
                <a:sym typeface="+mn-ea"/>
              </a:rPr>
              <a:t>.1 </a:t>
            </a:r>
            <a:r>
              <a:rPr lang="zh-CN" altLang="en-US" sz="2000">
                <a:solidFill>
                  <a:srgbClr val="9CC2F0"/>
                </a:solidFill>
                <a:sym typeface="+mn-ea"/>
              </a:rPr>
              <a:t>底盘运动学模型</a:t>
            </a:r>
            <a:endParaRPr lang="zh-CN" altLang="en-US" sz="2000">
              <a:solidFill>
                <a:srgbClr val="9CC2F0"/>
              </a:solidFill>
            </a:endParaRPr>
          </a:p>
        </p:txBody>
      </p:sp>
      <p:sp>
        <p:nvSpPr>
          <p:cNvPr id="28" name="文本框 27"/>
          <p:cNvSpPr txBox="1"/>
          <p:nvPr>
            <p:custDataLst>
              <p:tags r:id="rId5"/>
            </p:custDataLst>
          </p:nvPr>
        </p:nvSpPr>
        <p:spPr>
          <a:xfrm>
            <a:off x="6555740" y="99695"/>
            <a:ext cx="5419090" cy="306705"/>
          </a:xfrm>
          <a:prstGeom prst="rect">
            <a:avLst/>
          </a:prstGeom>
          <a:noFill/>
        </p:spPr>
        <p:txBody>
          <a:bodyPr wrap="square" rtlCol="0">
            <a:spAutoFit/>
          </a:bodyPr>
          <a:p>
            <a:pPr algn="r"/>
            <a:r>
              <a:rPr lang="zh-CN" altLang="en-US" sz="1400">
                <a:solidFill>
                  <a:srgbClr val="FF0000"/>
                </a:solidFill>
                <a:sym typeface="+mn-ea"/>
              </a:rPr>
              <a:t>（第</a:t>
            </a:r>
            <a:r>
              <a:rPr lang="en-US" altLang="zh-CN" sz="1400">
                <a:solidFill>
                  <a:srgbClr val="FF0000"/>
                </a:solidFill>
                <a:sym typeface="+mn-ea"/>
              </a:rPr>
              <a:t>1</a:t>
            </a:r>
            <a:r>
              <a:rPr lang="zh-CN" altLang="en-US" sz="1400">
                <a:solidFill>
                  <a:srgbClr val="FF0000"/>
                </a:solidFill>
                <a:sym typeface="+mn-ea"/>
              </a:rPr>
              <a:t>季）</a:t>
            </a:r>
            <a:r>
              <a:rPr lang="zh-CN" altLang="en-US" sz="1400">
                <a:solidFill>
                  <a:schemeClr val="bg1"/>
                </a:solidFill>
                <a:sym typeface="+mn-ea"/>
              </a:rPr>
              <a:t>第</a:t>
            </a:r>
            <a:r>
              <a:rPr lang="en-US" altLang="zh-CN" sz="1400">
                <a:solidFill>
                  <a:schemeClr val="bg1"/>
                </a:solidFill>
                <a:sym typeface="+mn-ea"/>
              </a:rPr>
              <a:t>6</a:t>
            </a:r>
            <a:r>
              <a:rPr lang="zh-CN" altLang="en-US" sz="1400">
                <a:solidFill>
                  <a:schemeClr val="bg1"/>
                </a:solidFill>
                <a:sym typeface="+mn-ea"/>
              </a:rPr>
              <a:t>章：机器人底盘</a:t>
            </a:r>
            <a:endParaRPr lang="zh-CN" altLang="en-US" sz="1400">
              <a:solidFill>
                <a:schemeClr val="bg1"/>
              </a:solidFill>
            </a:endParaRPr>
          </a:p>
        </p:txBody>
      </p:sp>
      <p:sp>
        <p:nvSpPr>
          <p:cNvPr id="3" name="文本框 2"/>
          <p:cNvSpPr txBox="1"/>
          <p:nvPr/>
        </p:nvSpPr>
        <p:spPr>
          <a:xfrm>
            <a:off x="526415" y="1486535"/>
            <a:ext cx="2526030" cy="2245360"/>
          </a:xfrm>
          <a:prstGeom prst="rect">
            <a:avLst/>
          </a:prstGeom>
          <a:noFill/>
          <a:ln w="9525">
            <a:noFill/>
          </a:ln>
        </p:spPr>
        <p:txBody>
          <a:bodyPr wrap="square">
            <a:spAutoFit/>
          </a:bodyPr>
          <a:p>
            <a:pPr marL="285750" indent="-285750">
              <a:lnSpc>
                <a:spcPct val="200000"/>
              </a:lnSpc>
              <a:buFont typeface="Wingdings" panose="05000000000000000000" charset="0"/>
              <a:buChar char="n"/>
            </a:pPr>
            <a:r>
              <a:rPr lang="zh-CN" altLang="en-US" sz="1400">
                <a:solidFill>
                  <a:schemeClr val="bg1"/>
                </a:solidFill>
                <a:latin typeface="+mn-ea"/>
                <a:sym typeface="+mn-ea"/>
              </a:rPr>
              <a:t>两轮差速模型</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zh-CN" altLang="en-US" sz="1400">
                <a:solidFill>
                  <a:schemeClr val="bg1"/>
                </a:solidFill>
                <a:latin typeface="+mn-ea"/>
                <a:sym typeface="+mn-ea"/>
              </a:rPr>
              <a:t>四轮差速模型</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zh-CN" altLang="en-US" sz="1400">
                <a:solidFill>
                  <a:srgbClr val="FFFF00"/>
                </a:solidFill>
                <a:latin typeface="+mn-ea"/>
                <a:sym typeface="+mn-ea"/>
              </a:rPr>
              <a:t>阿克曼模型</a:t>
            </a:r>
            <a:endParaRPr lang="zh-CN" altLang="en-US" sz="1400">
              <a:solidFill>
                <a:schemeClr val="bg1"/>
              </a:solidFill>
              <a:latin typeface="+mn-ea"/>
              <a:sym typeface="+mn-ea"/>
            </a:endParaRPr>
          </a:p>
          <a:p>
            <a:pPr marL="285750" indent="-285750">
              <a:lnSpc>
                <a:spcPct val="200000"/>
              </a:lnSpc>
              <a:buFont typeface="Wingdings" panose="05000000000000000000" charset="0"/>
              <a:buChar char="n"/>
            </a:pPr>
            <a:r>
              <a:rPr lang="zh-CN" altLang="en-US" sz="1400">
                <a:solidFill>
                  <a:schemeClr val="bg1"/>
                </a:solidFill>
                <a:latin typeface="+mn-ea"/>
                <a:sym typeface="+mn-ea"/>
              </a:rPr>
              <a:t>全向模型</a:t>
            </a:r>
            <a:endParaRPr lang="zh-CN" altLang="en-US" sz="1400">
              <a:solidFill>
                <a:schemeClr val="bg1"/>
              </a:solidFill>
              <a:latin typeface="+mn-ea"/>
              <a:sym typeface="+mn-ea"/>
            </a:endParaRPr>
          </a:p>
          <a:p>
            <a:pPr marL="285750" indent="-285750">
              <a:lnSpc>
                <a:spcPct val="200000"/>
              </a:lnSpc>
              <a:buFont typeface="Wingdings" panose="05000000000000000000" charset="0"/>
              <a:buChar char="n"/>
            </a:pPr>
            <a:r>
              <a:rPr lang="zh-CN" altLang="en-US" sz="1400">
                <a:solidFill>
                  <a:schemeClr val="bg1"/>
                </a:solidFill>
                <a:latin typeface="+mn-ea"/>
                <a:sym typeface="+mn-ea"/>
              </a:rPr>
              <a:t>其他模型</a:t>
            </a:r>
            <a:endParaRPr lang="zh-CN" altLang="en-US" sz="1400" b="0">
              <a:solidFill>
                <a:schemeClr val="bg1"/>
              </a:solidFill>
              <a:latin typeface="+mn-ea"/>
            </a:endParaRPr>
          </a:p>
        </p:txBody>
      </p:sp>
      <p:sp>
        <p:nvSpPr>
          <p:cNvPr id="5" name="右箭头 4"/>
          <p:cNvSpPr/>
          <p:nvPr>
            <p:custDataLst>
              <p:tags r:id="rId6"/>
            </p:custDataLst>
          </p:nvPr>
        </p:nvSpPr>
        <p:spPr>
          <a:xfrm>
            <a:off x="1997710" y="2557780"/>
            <a:ext cx="775335" cy="2228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左大括号 5"/>
          <p:cNvSpPr/>
          <p:nvPr>
            <p:custDataLst>
              <p:tags r:id="rId7"/>
            </p:custDataLst>
          </p:nvPr>
        </p:nvSpPr>
        <p:spPr>
          <a:xfrm>
            <a:off x="2938145" y="2346960"/>
            <a:ext cx="111760" cy="64452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22" name="文本框 21"/>
          <p:cNvSpPr txBox="1"/>
          <p:nvPr>
            <p:custDataLst>
              <p:tags r:id="rId8"/>
            </p:custDataLst>
          </p:nvPr>
        </p:nvSpPr>
        <p:spPr>
          <a:xfrm>
            <a:off x="3173730" y="2272030"/>
            <a:ext cx="1592580" cy="953135"/>
          </a:xfrm>
          <a:prstGeom prst="rect">
            <a:avLst/>
          </a:prstGeom>
          <a:noFill/>
        </p:spPr>
        <p:txBody>
          <a:bodyPr wrap="none" rtlCol="0" anchor="t">
            <a:spAutoFit/>
          </a:bodyPr>
          <a:p>
            <a:pPr marL="342900" indent="-342900" algn="l">
              <a:buFont typeface="+mj-ea"/>
              <a:buAutoNum type="circleNumDbPlain"/>
            </a:pPr>
            <a:r>
              <a:rPr lang="zh-CN" altLang="en-US" sz="1400">
                <a:solidFill>
                  <a:schemeClr val="bg1"/>
                </a:solidFill>
                <a:latin typeface="+mn-ea"/>
                <a:sym typeface="+mn-ea"/>
              </a:rPr>
              <a:t>前向运动学</a:t>
            </a:r>
            <a:endParaRPr lang="zh-CN" altLang="en-US" sz="1400">
              <a:solidFill>
                <a:schemeClr val="bg1"/>
              </a:solidFill>
              <a:latin typeface="+mn-ea"/>
              <a:sym typeface="+mn-ea"/>
            </a:endParaRPr>
          </a:p>
          <a:p>
            <a:pPr marL="342900" indent="-342900" algn="l">
              <a:buFont typeface="+mj-ea"/>
              <a:buAutoNum type="circleNumDbPlain"/>
            </a:pPr>
            <a:r>
              <a:rPr lang="zh-CN" altLang="en-US" sz="1400">
                <a:solidFill>
                  <a:schemeClr val="bg2"/>
                </a:solidFill>
                <a:latin typeface="+mn-ea"/>
                <a:sym typeface="+mn-ea"/>
              </a:rPr>
              <a:t>逆向运动学</a:t>
            </a:r>
            <a:endParaRPr lang="zh-CN" altLang="en-US" sz="1400">
              <a:solidFill>
                <a:schemeClr val="bg1"/>
              </a:solidFill>
              <a:latin typeface="+mn-ea"/>
              <a:sym typeface="+mn-ea"/>
            </a:endParaRPr>
          </a:p>
          <a:p>
            <a:pPr marL="342900" indent="-342900" algn="l">
              <a:buFont typeface="+mj-ea"/>
              <a:buAutoNum type="circleNumDbPlain"/>
            </a:pPr>
            <a:r>
              <a:rPr lang="zh-CN" altLang="en-US" sz="1400">
                <a:solidFill>
                  <a:srgbClr val="FFFF00"/>
                </a:solidFill>
                <a:latin typeface="+mn-ea"/>
                <a:sym typeface="+mn-ea"/>
              </a:rPr>
              <a:t>轮式里程计</a:t>
            </a:r>
            <a:endParaRPr lang="zh-CN" altLang="en-US" sz="1400">
              <a:solidFill>
                <a:schemeClr val="bg1"/>
              </a:solidFill>
              <a:latin typeface="+mn-ea"/>
              <a:sym typeface="+mn-ea"/>
            </a:endParaRPr>
          </a:p>
          <a:p>
            <a:pPr marL="342900" indent="-342900" algn="l">
              <a:buFont typeface="+mj-ea"/>
              <a:buAutoNum type="circleNumDbPlain"/>
            </a:pPr>
            <a:r>
              <a:rPr lang="zh-CN" altLang="en-US" sz="1400">
                <a:solidFill>
                  <a:schemeClr val="bg1"/>
                </a:solidFill>
                <a:latin typeface="+mn-ea"/>
                <a:sym typeface="+mn-ea"/>
              </a:rPr>
              <a:t>轨迹跟踪问题</a:t>
            </a:r>
            <a:endParaRPr lang="zh-CN" altLang="en-US" sz="1400">
              <a:solidFill>
                <a:schemeClr val="bg1"/>
              </a:solidFill>
              <a:latin typeface="+mn-ea"/>
              <a:sym typeface="+mn-ea"/>
            </a:endParaRPr>
          </a:p>
        </p:txBody>
      </p:sp>
      <p:pic>
        <p:nvPicPr>
          <p:cNvPr id="4" name="图片 3" descr="图片1"/>
          <p:cNvPicPr>
            <a:picLocks noChangeAspect="1"/>
          </p:cNvPicPr>
          <p:nvPr/>
        </p:nvPicPr>
        <p:blipFill>
          <a:blip r:embed="rId9"/>
          <a:stretch>
            <a:fillRect/>
          </a:stretch>
        </p:blipFill>
        <p:spPr>
          <a:xfrm>
            <a:off x="5786755" y="597535"/>
            <a:ext cx="5981700" cy="2872740"/>
          </a:xfrm>
          <a:prstGeom prst="rect">
            <a:avLst/>
          </a:prstGeom>
        </p:spPr>
      </p:pic>
      <p:sp>
        <p:nvSpPr>
          <p:cNvPr id="7" name="圆角矩形 6"/>
          <p:cNvSpPr/>
          <p:nvPr/>
        </p:nvSpPr>
        <p:spPr>
          <a:xfrm>
            <a:off x="9925685" y="2338705"/>
            <a:ext cx="862965" cy="313690"/>
          </a:xfrm>
          <a:prstGeom prst="roundRect">
            <a:avLst/>
          </a:prstGeom>
          <a:solidFill>
            <a:srgbClr val="000000">
              <a:alpha val="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20" name="图片 19"/>
          <p:cNvPicPr>
            <a:picLocks noChangeAspect="1"/>
          </p:cNvPicPr>
          <p:nvPr/>
        </p:nvPicPr>
        <p:blipFill>
          <a:blip r:embed="rId10"/>
          <a:stretch>
            <a:fillRect/>
          </a:stretch>
        </p:blipFill>
        <p:spPr>
          <a:xfrm>
            <a:off x="1268095" y="4030980"/>
            <a:ext cx="3790950" cy="1238250"/>
          </a:xfrm>
          <a:prstGeom prst="rect">
            <a:avLst/>
          </a:prstGeom>
        </p:spPr>
      </p:pic>
      <p:sp>
        <p:nvSpPr>
          <p:cNvPr id="12" name="任意多边形 11"/>
          <p:cNvSpPr/>
          <p:nvPr/>
        </p:nvSpPr>
        <p:spPr>
          <a:xfrm>
            <a:off x="3791585" y="2653665"/>
            <a:ext cx="6517005" cy="1517650"/>
          </a:xfrm>
          <a:custGeom>
            <a:avLst/>
            <a:gdLst>
              <a:gd name="connisteX0" fmla="*/ 6517217 w 6517217"/>
              <a:gd name="connsiteY0" fmla="*/ 0 h 1520190"/>
              <a:gd name="connisteX1" fmla="*/ 5467562 w 6517217"/>
              <a:gd name="connsiteY1" fmla="*/ 931545 h 1520190"/>
              <a:gd name="connisteX2" fmla="*/ 2250017 w 6517217"/>
              <a:gd name="connsiteY2" fmla="*/ 1098550 h 1520190"/>
              <a:gd name="connisteX3" fmla="*/ 435822 w 6517217"/>
              <a:gd name="connsiteY3" fmla="*/ 1245870 h 1520190"/>
              <a:gd name="connisteX4" fmla="*/ 43392 w 6517217"/>
              <a:gd name="connsiteY4" fmla="*/ 1520190 h 1520190"/>
              <a:gd name="connisteX5" fmla="*/ 936202 w 6517217"/>
              <a:gd name="connsiteY5" fmla="*/ 1706880 h 152019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Lst>
            <a:rect l="l" t="t" r="r" b="b"/>
            <a:pathLst>
              <a:path w="6517218" h="1520190">
                <a:moveTo>
                  <a:pt x="6517218" y="0"/>
                </a:moveTo>
                <a:cubicBezTo>
                  <a:pt x="6371803" y="182880"/>
                  <a:pt x="6321003" y="711835"/>
                  <a:pt x="5467563" y="931545"/>
                </a:cubicBezTo>
                <a:cubicBezTo>
                  <a:pt x="4614123" y="1151255"/>
                  <a:pt x="3256493" y="1035685"/>
                  <a:pt x="2250018" y="1098550"/>
                </a:cubicBezTo>
                <a:cubicBezTo>
                  <a:pt x="1243543" y="1161415"/>
                  <a:pt x="877148" y="1161415"/>
                  <a:pt x="435823" y="1245870"/>
                </a:cubicBezTo>
                <a:cubicBezTo>
                  <a:pt x="-5502" y="1330325"/>
                  <a:pt x="-56937" y="1428115"/>
                  <a:pt x="43393" y="1520190"/>
                </a:cubicBezTo>
              </a:path>
            </a:pathLst>
          </a:custGeom>
          <a:noFill/>
          <a:ln>
            <a:solidFill>
              <a:srgbClr val="FF3D3D"/>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aphicFrame>
        <p:nvGraphicFramePr>
          <p:cNvPr id="21" name="对象 -2147481957"/>
          <p:cNvGraphicFramePr>
            <a:graphicFrameLocks noChangeAspect="1"/>
          </p:cNvGraphicFramePr>
          <p:nvPr/>
        </p:nvGraphicFramePr>
        <p:xfrm>
          <a:off x="1819910" y="5861685"/>
          <a:ext cx="1696085" cy="340360"/>
        </p:xfrm>
        <a:graphic>
          <a:graphicData uri="http://schemas.openxmlformats.org/presentationml/2006/ole">
            <mc:AlternateContent xmlns:mc="http://schemas.openxmlformats.org/markup-compatibility/2006">
              <mc:Choice xmlns:v="urn:schemas-microsoft-com:vml" Requires="v">
                <p:oleObj spid="_x0000_s41" name="" r:id="rId11" imgW="1181100" imgH="241300" progId="Equation.KSEE3">
                  <p:embed/>
                </p:oleObj>
              </mc:Choice>
              <mc:Fallback>
                <p:oleObj name="" r:id="rId11" imgW="1181100" imgH="241300" progId="Equation.KSEE3">
                  <p:embed/>
                  <p:pic>
                    <p:nvPicPr>
                      <p:cNvPr id="0" name="图片 40"/>
                      <p:cNvPicPr/>
                      <p:nvPr/>
                    </p:nvPicPr>
                    <p:blipFill>
                      <a:blip r:embed="rId12"/>
                      <a:stretch>
                        <a:fillRect/>
                      </a:stretch>
                    </p:blipFill>
                    <p:spPr>
                      <a:xfrm>
                        <a:off x="1819910" y="5861685"/>
                        <a:ext cx="1696085" cy="340360"/>
                      </a:xfrm>
                      <a:prstGeom prst="rect">
                        <a:avLst/>
                      </a:prstGeom>
                      <a:solidFill>
                        <a:schemeClr val="bg1"/>
                      </a:solidFill>
                      <a:ln w="38100">
                        <a:noFill/>
                        <a:miter/>
                      </a:ln>
                    </p:spPr>
                  </p:pic>
                </p:oleObj>
              </mc:Fallback>
            </mc:AlternateContent>
          </a:graphicData>
        </a:graphic>
      </p:graphicFrame>
      <p:sp>
        <p:nvSpPr>
          <p:cNvPr id="47" name="文本框 46"/>
          <p:cNvSpPr txBox="1"/>
          <p:nvPr/>
        </p:nvSpPr>
        <p:spPr>
          <a:xfrm>
            <a:off x="5869940" y="4167505"/>
            <a:ext cx="4918710" cy="990600"/>
          </a:xfrm>
          <a:prstGeom prst="rect">
            <a:avLst/>
          </a:prstGeom>
          <a:noFill/>
          <a:ln w="9525">
            <a:noFill/>
          </a:ln>
        </p:spPr>
        <p:txBody>
          <a:bodyPr wrap="square">
            <a:noAutofit/>
          </a:bodyPr>
          <a:p>
            <a:pPr indent="0">
              <a:lnSpc>
                <a:spcPct val="150000"/>
              </a:lnSpc>
              <a:buFont typeface="Wingdings" panose="05000000000000000000" charset="0"/>
              <a:buNone/>
            </a:pPr>
            <a:r>
              <a:rPr lang="zh-CN" altLang="en-US" sz="1200" b="1">
                <a:solidFill>
                  <a:srgbClr val="FF0000"/>
                </a:solidFill>
                <a:latin typeface="+mn-ea"/>
              </a:rPr>
              <a:t>从表面上看，后驱阿克曼底盘的轮式里程计与两轮差速底盘的轮式里程计的解算过程完全一样。不过阿克曼底盘的最小转弯半径不为</a:t>
            </a:r>
            <a:r>
              <a:rPr lang="en-US" altLang="zh-CN" sz="1200" b="1">
                <a:solidFill>
                  <a:srgbClr val="FF0000"/>
                </a:solidFill>
                <a:latin typeface="+mn-ea"/>
              </a:rPr>
              <a:t>0</a:t>
            </a:r>
            <a:r>
              <a:rPr lang="zh-CN" altLang="en-US" sz="1200" b="1">
                <a:solidFill>
                  <a:srgbClr val="FF0000"/>
                </a:solidFill>
                <a:latin typeface="+mn-ea"/>
              </a:rPr>
              <a:t>，也就是说不能原地旋转。</a:t>
            </a:r>
            <a:endParaRPr lang="zh-CN" altLang="en-US" sz="1200" b="1">
              <a:solidFill>
                <a:srgbClr val="FF0000"/>
              </a:solidFill>
              <a:latin typeface="+mn-ea"/>
            </a:endParaRPr>
          </a:p>
        </p:txBody>
      </p:sp>
    </p:spTree>
    <p:custDataLst>
      <p:tags r:id="rId13"/>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linds(horizontal)">
                                      <p:cBhvr>
                                        <p:cTn id="12" dur="500"/>
                                        <p:tgtEl>
                                          <p:spTgt spid="7"/>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blinds(horizontal)">
                                      <p:cBhvr>
                                        <p:cTn id="15" dur="500"/>
                                        <p:tgtEl>
                                          <p:spTgt spid="12"/>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blinds(horizontal)">
                                      <p:cBhvr>
                                        <p:cTn id="20" dur="500"/>
                                        <p:tgtEl>
                                          <p:spTgt spid="20"/>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nodeType="clickEffect">
                                  <p:stCondLst>
                                    <p:cond delay="0"/>
                                  </p:stCondLst>
                                  <p:childTnLst>
                                    <p:set>
                                      <p:cBhvr>
                                        <p:cTn id="24" dur="1" fill="hold">
                                          <p:stCondLst>
                                            <p:cond delay="0"/>
                                          </p:stCondLst>
                                        </p:cTn>
                                        <p:tgtEl>
                                          <p:spTgt spid="21"/>
                                        </p:tgtEl>
                                        <p:attrNameLst>
                                          <p:attrName>style.visibility</p:attrName>
                                        </p:attrNameLst>
                                      </p:cBhvr>
                                      <p:to>
                                        <p:strVal val="visible"/>
                                      </p:to>
                                    </p:set>
                                    <p:animEffect transition="in" filter="blinds(horizontal)">
                                      <p:cBhvr>
                                        <p:cTn id="25" dur="500"/>
                                        <p:tgtEl>
                                          <p:spTgt spid="21"/>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grpId="0" nodeType="clickEffect">
                                  <p:stCondLst>
                                    <p:cond delay="0"/>
                                  </p:stCondLst>
                                  <p:childTnLst>
                                    <p:set>
                                      <p:cBhvr>
                                        <p:cTn id="29" dur="1" fill="hold">
                                          <p:stCondLst>
                                            <p:cond delay="0"/>
                                          </p:stCondLst>
                                        </p:cTn>
                                        <p:tgtEl>
                                          <p:spTgt spid="47"/>
                                        </p:tgtEl>
                                        <p:attrNameLst>
                                          <p:attrName>style.visibility</p:attrName>
                                        </p:attrNameLst>
                                      </p:cBhvr>
                                      <p:to>
                                        <p:strVal val="visible"/>
                                      </p:to>
                                    </p:set>
                                    <p:animEffect transition="in" filter="blinds(horizontal)">
                                      <p:cBhvr>
                                        <p:cTn id="30"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2" grpId="0" animBg="1"/>
      <p:bldP spid="47" grpId="0"/>
    </p:bldLst>
  </p:timing>
</p:sld>
</file>

<file path=ppt/slides/slide37.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1" name="文本框 10"/>
          <p:cNvSpPr txBox="1"/>
          <p:nvPr/>
        </p:nvSpPr>
        <p:spPr>
          <a:xfrm>
            <a:off x="98425" y="99695"/>
            <a:ext cx="5629275" cy="306705"/>
          </a:xfrm>
          <a:prstGeom prst="rect">
            <a:avLst/>
          </a:prstGeom>
          <a:noFill/>
        </p:spPr>
        <p:txBody>
          <a:bodyPr wrap="square" rtlCol="0">
            <a:spAutoFit/>
          </a:bodyPr>
          <a:p>
            <a:pPr algn="ctr"/>
            <a:r>
              <a:rPr lang="zh-CN" altLang="en-US" sz="1400">
                <a:solidFill>
                  <a:srgbClr val="BEBEBE"/>
                </a:solidFill>
              </a:rPr>
              <a:t>《机器人</a:t>
            </a:r>
            <a:r>
              <a:rPr lang="en-US" altLang="zh-CN" sz="1400">
                <a:solidFill>
                  <a:srgbClr val="BEBEBE"/>
                </a:solidFill>
              </a:rPr>
              <a:t>SLAM</a:t>
            </a:r>
            <a:r>
              <a:rPr lang="zh-CN" altLang="en-US" sz="1400">
                <a:solidFill>
                  <a:srgbClr val="BEBEBE"/>
                </a:solidFill>
              </a:rPr>
              <a:t>导航：核心技术与实战》</a:t>
            </a:r>
            <a:r>
              <a:rPr lang="en-US" altLang="zh-CN" sz="1400">
                <a:solidFill>
                  <a:srgbClr val="BEBEBE"/>
                </a:solidFill>
              </a:rPr>
              <a:t>    </a:t>
            </a:r>
            <a:r>
              <a:rPr lang="zh-CN" altLang="en-US" sz="1400">
                <a:solidFill>
                  <a:srgbClr val="BEBEBE"/>
                </a:solidFill>
              </a:rPr>
              <a:t>张虎</a:t>
            </a:r>
            <a:r>
              <a:rPr lang="en-US" altLang="zh-CN" sz="1400">
                <a:solidFill>
                  <a:srgbClr val="BEBEBE"/>
                </a:solidFill>
              </a:rPr>
              <a:t> </a:t>
            </a:r>
            <a:r>
              <a:rPr lang="zh-CN" altLang="en-US" sz="1400">
                <a:solidFill>
                  <a:srgbClr val="BEBEBE"/>
                </a:solidFill>
              </a:rPr>
              <a:t>著</a:t>
            </a:r>
            <a:r>
              <a:rPr lang="en-US" altLang="zh-CN" sz="1400">
                <a:solidFill>
                  <a:srgbClr val="BEBEBE"/>
                </a:solidFill>
              </a:rPr>
              <a:t>    </a:t>
            </a:r>
            <a:r>
              <a:rPr lang="zh-CN" altLang="en-US" sz="1400">
                <a:solidFill>
                  <a:srgbClr val="BEBEBE"/>
                </a:solidFill>
              </a:rPr>
              <a:t>机械工业出版社</a:t>
            </a:r>
            <a:endParaRPr lang="zh-CN" altLang="en-US" sz="1400">
              <a:solidFill>
                <a:srgbClr val="BEBEBE"/>
              </a:solidFill>
            </a:endParaRPr>
          </a:p>
        </p:txBody>
      </p:sp>
      <p:sp>
        <p:nvSpPr>
          <p:cNvPr id="15" name="副标题 2"/>
          <p:cNvSpPr>
            <a:spLocks noGrp="1"/>
          </p:cNvSpPr>
          <p:nvPr>
            <p:custDataLst>
              <p:tags r:id="rId2"/>
            </p:custDataLst>
          </p:nvPr>
        </p:nvSpPr>
        <p:spPr>
          <a:xfrm>
            <a:off x="9103360" y="6446520"/>
            <a:ext cx="3028950" cy="344170"/>
          </a:xfrm>
          <a:prstGeom prst="rect">
            <a:avLst/>
          </a:prstGeom>
        </p:spPr>
        <p:txBody>
          <a:bodyPr vert="horz" lIns="90000" tIns="46800" rIns="90000" bIns="46800"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a:solidFill>
                  <a:schemeClr val="bg1">
                    <a:lumMod val="85000"/>
                  </a:schemeClr>
                </a:solidFill>
              </a:rPr>
              <a:t>课件下载：</a:t>
            </a:r>
            <a:r>
              <a:rPr lang="en-US" altLang="zh-CN" sz="1400">
                <a:solidFill>
                  <a:schemeClr val="bg1">
                    <a:lumMod val="85000"/>
                  </a:schemeClr>
                </a:solidFill>
              </a:rPr>
              <a:t>www.xiihoo.com</a:t>
            </a:r>
            <a:endParaRPr lang="en-US" altLang="zh-CN" sz="1400">
              <a:solidFill>
                <a:schemeClr val="bg1">
                  <a:lumMod val="85000"/>
                </a:schemeClr>
              </a:solidFill>
            </a:endParaRPr>
          </a:p>
        </p:txBody>
      </p:sp>
      <p:sp>
        <p:nvSpPr>
          <p:cNvPr id="13" name="文本框 12"/>
          <p:cNvSpPr txBox="1"/>
          <p:nvPr>
            <p:custDataLst>
              <p:tags r:id="rId3"/>
            </p:custDataLst>
          </p:nvPr>
        </p:nvSpPr>
        <p:spPr>
          <a:xfrm>
            <a:off x="213360" y="6465570"/>
            <a:ext cx="924560" cy="306705"/>
          </a:xfrm>
          <a:prstGeom prst="rect">
            <a:avLst/>
          </a:prstGeom>
          <a:noFill/>
        </p:spPr>
        <p:txBody>
          <a:bodyPr wrap="square" rtlCol="0">
            <a:spAutoFit/>
          </a:bodyPr>
          <a:p>
            <a:pPr algn="l"/>
            <a:r>
              <a:rPr lang="en-US" altLang="zh-CN" sz="1400" spc="200">
                <a:solidFill>
                  <a:schemeClr val="bg1">
                    <a:lumMod val="85000"/>
                  </a:schemeClr>
                </a:solidFill>
                <a:latin typeface="Arial" panose="020B0604020202020204" pitchFamily="34" charset="0"/>
                <a:ea typeface="微软雅黑" panose="020B0503020204020204" pitchFamily="34" charset="-122"/>
              </a:rPr>
              <a:t>36</a:t>
            </a:r>
            <a:r>
              <a:rPr lang="zh-CN" altLang="en-US" sz="1400" spc="200">
                <a:solidFill>
                  <a:schemeClr val="bg1">
                    <a:lumMod val="85000"/>
                  </a:schemeClr>
                </a:solidFill>
                <a:latin typeface="Arial" panose="020B0604020202020204" pitchFamily="34" charset="0"/>
                <a:ea typeface="微软雅黑" panose="020B0503020204020204" pitchFamily="34" charset="-122"/>
              </a:rPr>
              <a:t>/</a:t>
            </a:r>
            <a:r>
              <a:rPr lang="en-US" altLang="zh-CN" sz="1400" spc="200">
                <a:solidFill>
                  <a:schemeClr val="bg1">
                    <a:lumMod val="85000"/>
                  </a:schemeClr>
                </a:solidFill>
                <a:latin typeface="Arial" panose="020B0604020202020204" pitchFamily="34" charset="0"/>
                <a:ea typeface="微软雅黑" panose="020B0503020204020204" pitchFamily="34" charset="-122"/>
                <a:sym typeface="+mn-ea"/>
              </a:rPr>
              <a:t>56</a:t>
            </a:r>
            <a:endParaRPr lang="en-US" sz="1400" spc="200">
              <a:solidFill>
                <a:schemeClr val="bg1">
                  <a:lumMod val="85000"/>
                </a:schemeClr>
              </a:solidFill>
              <a:latin typeface="Arial" panose="020B0604020202020204" pitchFamily="34" charset="0"/>
              <a:ea typeface="微软雅黑" panose="020B0503020204020204" pitchFamily="34" charset="-122"/>
            </a:endParaRPr>
          </a:p>
        </p:txBody>
      </p:sp>
      <p:sp>
        <p:nvSpPr>
          <p:cNvPr id="2" name="标题 1"/>
          <p:cNvSpPr>
            <a:spLocks noGrp="1"/>
          </p:cNvSpPr>
          <p:nvPr>
            <p:ph type="ctrTitle"/>
            <p:custDataLst>
              <p:tags r:id="rId4"/>
            </p:custDataLst>
          </p:nvPr>
        </p:nvSpPr>
        <p:spPr>
          <a:xfrm>
            <a:off x="232410" y="597535"/>
            <a:ext cx="3545840" cy="496570"/>
          </a:xfrm>
        </p:spPr>
        <p:txBody>
          <a:bodyPr>
            <a:noAutofit/>
          </a:bodyPr>
          <a:p>
            <a:pPr algn="l"/>
            <a:r>
              <a:rPr lang="en-US" altLang="zh-CN" sz="2000">
                <a:solidFill>
                  <a:schemeClr val="accent1">
                    <a:lumMod val="60000"/>
                    <a:lumOff val="40000"/>
                  </a:schemeClr>
                </a:solidFill>
                <a:sym typeface="+mn-ea"/>
              </a:rPr>
              <a:t>6</a:t>
            </a:r>
            <a:r>
              <a:rPr lang="zh-CN" altLang="en-US" sz="2000">
                <a:solidFill>
                  <a:schemeClr val="accent1">
                    <a:lumMod val="60000"/>
                    <a:lumOff val="40000"/>
                  </a:schemeClr>
                </a:solidFill>
                <a:sym typeface="+mn-ea"/>
              </a:rPr>
              <a:t>.1 </a:t>
            </a:r>
            <a:r>
              <a:rPr lang="zh-CN" altLang="en-US" sz="2000">
                <a:solidFill>
                  <a:srgbClr val="9CC2F0"/>
                </a:solidFill>
                <a:sym typeface="+mn-ea"/>
              </a:rPr>
              <a:t>底盘运动学模型</a:t>
            </a:r>
            <a:endParaRPr lang="zh-CN" altLang="en-US" sz="2000">
              <a:solidFill>
                <a:srgbClr val="9CC2F0"/>
              </a:solidFill>
            </a:endParaRPr>
          </a:p>
        </p:txBody>
      </p:sp>
      <p:sp>
        <p:nvSpPr>
          <p:cNvPr id="28" name="文本框 27"/>
          <p:cNvSpPr txBox="1"/>
          <p:nvPr>
            <p:custDataLst>
              <p:tags r:id="rId5"/>
            </p:custDataLst>
          </p:nvPr>
        </p:nvSpPr>
        <p:spPr>
          <a:xfrm>
            <a:off x="6555740" y="99695"/>
            <a:ext cx="5419090" cy="306705"/>
          </a:xfrm>
          <a:prstGeom prst="rect">
            <a:avLst/>
          </a:prstGeom>
          <a:noFill/>
        </p:spPr>
        <p:txBody>
          <a:bodyPr wrap="square" rtlCol="0">
            <a:spAutoFit/>
          </a:bodyPr>
          <a:p>
            <a:pPr algn="r"/>
            <a:r>
              <a:rPr lang="zh-CN" altLang="en-US" sz="1400">
                <a:solidFill>
                  <a:srgbClr val="FF0000"/>
                </a:solidFill>
                <a:sym typeface="+mn-ea"/>
              </a:rPr>
              <a:t>（第</a:t>
            </a:r>
            <a:r>
              <a:rPr lang="en-US" altLang="zh-CN" sz="1400">
                <a:solidFill>
                  <a:srgbClr val="FF0000"/>
                </a:solidFill>
                <a:sym typeface="+mn-ea"/>
              </a:rPr>
              <a:t>1</a:t>
            </a:r>
            <a:r>
              <a:rPr lang="zh-CN" altLang="en-US" sz="1400">
                <a:solidFill>
                  <a:srgbClr val="FF0000"/>
                </a:solidFill>
                <a:sym typeface="+mn-ea"/>
              </a:rPr>
              <a:t>季）</a:t>
            </a:r>
            <a:r>
              <a:rPr lang="zh-CN" altLang="en-US" sz="1400">
                <a:solidFill>
                  <a:schemeClr val="bg1"/>
                </a:solidFill>
                <a:sym typeface="+mn-ea"/>
              </a:rPr>
              <a:t>第</a:t>
            </a:r>
            <a:r>
              <a:rPr lang="en-US" altLang="zh-CN" sz="1400">
                <a:solidFill>
                  <a:schemeClr val="bg1"/>
                </a:solidFill>
                <a:sym typeface="+mn-ea"/>
              </a:rPr>
              <a:t>6</a:t>
            </a:r>
            <a:r>
              <a:rPr lang="zh-CN" altLang="en-US" sz="1400">
                <a:solidFill>
                  <a:schemeClr val="bg1"/>
                </a:solidFill>
                <a:sym typeface="+mn-ea"/>
              </a:rPr>
              <a:t>章：机器人底盘</a:t>
            </a:r>
            <a:endParaRPr lang="zh-CN" altLang="en-US" sz="1400">
              <a:solidFill>
                <a:schemeClr val="bg1"/>
              </a:solidFill>
            </a:endParaRPr>
          </a:p>
        </p:txBody>
      </p:sp>
      <p:sp>
        <p:nvSpPr>
          <p:cNvPr id="3" name="文本框 2"/>
          <p:cNvSpPr txBox="1"/>
          <p:nvPr/>
        </p:nvSpPr>
        <p:spPr>
          <a:xfrm>
            <a:off x="526415" y="1486535"/>
            <a:ext cx="2526030" cy="2245360"/>
          </a:xfrm>
          <a:prstGeom prst="rect">
            <a:avLst/>
          </a:prstGeom>
          <a:noFill/>
          <a:ln w="9525">
            <a:noFill/>
          </a:ln>
        </p:spPr>
        <p:txBody>
          <a:bodyPr wrap="square">
            <a:spAutoFit/>
          </a:bodyPr>
          <a:p>
            <a:pPr marL="285750" indent="-285750">
              <a:lnSpc>
                <a:spcPct val="200000"/>
              </a:lnSpc>
              <a:buFont typeface="Wingdings" panose="05000000000000000000" charset="0"/>
              <a:buChar char="n"/>
            </a:pPr>
            <a:r>
              <a:rPr lang="zh-CN" altLang="en-US" sz="1400">
                <a:solidFill>
                  <a:schemeClr val="bg1"/>
                </a:solidFill>
                <a:latin typeface="+mn-ea"/>
                <a:sym typeface="+mn-ea"/>
              </a:rPr>
              <a:t>两轮差速模型</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zh-CN" altLang="en-US" sz="1400">
                <a:solidFill>
                  <a:schemeClr val="bg1"/>
                </a:solidFill>
                <a:latin typeface="+mn-ea"/>
                <a:sym typeface="+mn-ea"/>
              </a:rPr>
              <a:t>四轮差速模型</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zh-CN" altLang="en-US" sz="1400">
                <a:solidFill>
                  <a:srgbClr val="FFFF00"/>
                </a:solidFill>
                <a:latin typeface="+mn-ea"/>
                <a:sym typeface="+mn-ea"/>
              </a:rPr>
              <a:t>阿克曼模型</a:t>
            </a:r>
            <a:endParaRPr lang="zh-CN" altLang="en-US" sz="1400">
              <a:solidFill>
                <a:schemeClr val="bg1"/>
              </a:solidFill>
              <a:latin typeface="+mn-ea"/>
              <a:sym typeface="+mn-ea"/>
            </a:endParaRPr>
          </a:p>
          <a:p>
            <a:pPr marL="285750" indent="-285750">
              <a:lnSpc>
                <a:spcPct val="200000"/>
              </a:lnSpc>
              <a:buFont typeface="Wingdings" panose="05000000000000000000" charset="0"/>
              <a:buChar char="n"/>
            </a:pPr>
            <a:r>
              <a:rPr lang="zh-CN" altLang="en-US" sz="1400">
                <a:solidFill>
                  <a:schemeClr val="bg1"/>
                </a:solidFill>
                <a:latin typeface="+mn-ea"/>
                <a:sym typeface="+mn-ea"/>
              </a:rPr>
              <a:t>全向模型</a:t>
            </a:r>
            <a:endParaRPr lang="zh-CN" altLang="en-US" sz="1400">
              <a:solidFill>
                <a:schemeClr val="bg1"/>
              </a:solidFill>
              <a:latin typeface="+mn-ea"/>
              <a:sym typeface="+mn-ea"/>
            </a:endParaRPr>
          </a:p>
          <a:p>
            <a:pPr marL="285750" indent="-285750">
              <a:lnSpc>
                <a:spcPct val="200000"/>
              </a:lnSpc>
              <a:buFont typeface="Wingdings" panose="05000000000000000000" charset="0"/>
              <a:buChar char="n"/>
            </a:pPr>
            <a:r>
              <a:rPr lang="zh-CN" altLang="en-US" sz="1400">
                <a:solidFill>
                  <a:schemeClr val="bg1"/>
                </a:solidFill>
                <a:latin typeface="+mn-ea"/>
                <a:sym typeface="+mn-ea"/>
              </a:rPr>
              <a:t>其他模型</a:t>
            </a:r>
            <a:endParaRPr lang="zh-CN" altLang="en-US" sz="1400" b="0">
              <a:solidFill>
                <a:schemeClr val="bg1"/>
              </a:solidFill>
              <a:latin typeface="+mn-ea"/>
            </a:endParaRPr>
          </a:p>
        </p:txBody>
      </p:sp>
      <p:sp>
        <p:nvSpPr>
          <p:cNvPr id="5" name="右箭头 4"/>
          <p:cNvSpPr/>
          <p:nvPr>
            <p:custDataLst>
              <p:tags r:id="rId6"/>
            </p:custDataLst>
          </p:nvPr>
        </p:nvSpPr>
        <p:spPr>
          <a:xfrm>
            <a:off x="1997710" y="2557780"/>
            <a:ext cx="775335" cy="2228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左大括号 5"/>
          <p:cNvSpPr/>
          <p:nvPr>
            <p:custDataLst>
              <p:tags r:id="rId7"/>
            </p:custDataLst>
          </p:nvPr>
        </p:nvSpPr>
        <p:spPr>
          <a:xfrm>
            <a:off x="2938145" y="2346960"/>
            <a:ext cx="111760" cy="64452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22" name="文本框 21"/>
          <p:cNvSpPr txBox="1"/>
          <p:nvPr>
            <p:custDataLst>
              <p:tags r:id="rId8"/>
            </p:custDataLst>
          </p:nvPr>
        </p:nvSpPr>
        <p:spPr>
          <a:xfrm>
            <a:off x="3173730" y="2272030"/>
            <a:ext cx="1592580" cy="953135"/>
          </a:xfrm>
          <a:prstGeom prst="rect">
            <a:avLst/>
          </a:prstGeom>
          <a:noFill/>
        </p:spPr>
        <p:txBody>
          <a:bodyPr wrap="none" rtlCol="0" anchor="t">
            <a:spAutoFit/>
          </a:bodyPr>
          <a:p>
            <a:pPr marL="342900" indent="-342900" algn="l">
              <a:buFont typeface="+mj-ea"/>
              <a:buAutoNum type="circleNumDbPlain"/>
            </a:pPr>
            <a:r>
              <a:rPr lang="zh-CN" altLang="en-US" sz="1400">
                <a:solidFill>
                  <a:schemeClr val="bg1"/>
                </a:solidFill>
                <a:latin typeface="+mn-ea"/>
                <a:sym typeface="+mn-ea"/>
              </a:rPr>
              <a:t>前向运动学</a:t>
            </a:r>
            <a:endParaRPr lang="zh-CN" altLang="en-US" sz="1400">
              <a:solidFill>
                <a:schemeClr val="bg1"/>
              </a:solidFill>
              <a:latin typeface="+mn-ea"/>
              <a:sym typeface="+mn-ea"/>
            </a:endParaRPr>
          </a:p>
          <a:p>
            <a:pPr marL="342900" indent="-342900" algn="l">
              <a:buFont typeface="+mj-ea"/>
              <a:buAutoNum type="circleNumDbPlain"/>
            </a:pPr>
            <a:r>
              <a:rPr lang="zh-CN" altLang="en-US" sz="1400">
                <a:solidFill>
                  <a:schemeClr val="bg2"/>
                </a:solidFill>
                <a:latin typeface="+mn-ea"/>
                <a:sym typeface="+mn-ea"/>
              </a:rPr>
              <a:t>逆向运动学</a:t>
            </a:r>
            <a:endParaRPr lang="zh-CN" altLang="en-US" sz="1400">
              <a:solidFill>
                <a:schemeClr val="bg1"/>
              </a:solidFill>
              <a:latin typeface="+mn-ea"/>
              <a:sym typeface="+mn-ea"/>
            </a:endParaRPr>
          </a:p>
          <a:p>
            <a:pPr marL="342900" indent="-342900" algn="l">
              <a:buFont typeface="+mj-ea"/>
              <a:buAutoNum type="circleNumDbPlain"/>
            </a:pPr>
            <a:r>
              <a:rPr lang="zh-CN" altLang="en-US" sz="1400">
                <a:solidFill>
                  <a:schemeClr val="bg1"/>
                </a:solidFill>
                <a:latin typeface="+mn-ea"/>
                <a:sym typeface="+mn-ea"/>
              </a:rPr>
              <a:t>轮式里程计</a:t>
            </a:r>
            <a:endParaRPr lang="zh-CN" altLang="en-US" sz="1400">
              <a:solidFill>
                <a:schemeClr val="bg1"/>
              </a:solidFill>
              <a:latin typeface="+mn-ea"/>
              <a:sym typeface="+mn-ea"/>
            </a:endParaRPr>
          </a:p>
          <a:p>
            <a:pPr marL="342900" indent="-342900" algn="l">
              <a:buFont typeface="+mj-ea"/>
              <a:buAutoNum type="circleNumDbPlain"/>
            </a:pPr>
            <a:r>
              <a:rPr lang="zh-CN" altLang="en-US" sz="1400">
                <a:solidFill>
                  <a:srgbClr val="FFFF00"/>
                </a:solidFill>
                <a:latin typeface="+mn-ea"/>
                <a:sym typeface="+mn-ea"/>
              </a:rPr>
              <a:t>轨迹跟踪问题</a:t>
            </a:r>
            <a:endParaRPr lang="zh-CN" altLang="en-US" sz="1400">
              <a:solidFill>
                <a:srgbClr val="FFFF00"/>
              </a:solidFill>
              <a:latin typeface="+mn-ea"/>
              <a:sym typeface="+mn-ea"/>
            </a:endParaRPr>
          </a:p>
        </p:txBody>
      </p:sp>
      <p:sp>
        <p:nvSpPr>
          <p:cNvPr id="26" name="文本框 25"/>
          <p:cNvSpPr txBox="1"/>
          <p:nvPr/>
        </p:nvSpPr>
        <p:spPr>
          <a:xfrm>
            <a:off x="5793740" y="1548130"/>
            <a:ext cx="1860550" cy="1383665"/>
          </a:xfrm>
          <a:prstGeom prst="rect">
            <a:avLst/>
          </a:prstGeom>
          <a:noFill/>
        </p:spPr>
        <p:txBody>
          <a:bodyPr wrap="square" rtlCol="0">
            <a:spAutoFit/>
          </a:bodyPr>
          <a:p>
            <a:pPr>
              <a:lnSpc>
                <a:spcPct val="150000"/>
              </a:lnSpc>
            </a:pPr>
            <a:r>
              <a:rPr lang="zh-CN" altLang="en-US" sz="1400">
                <a:solidFill>
                  <a:srgbClr val="FFFF00"/>
                </a:solidFill>
              </a:rPr>
              <a:t>控制误差</a:t>
            </a:r>
            <a:endParaRPr lang="en-US" altLang="zh-CN" sz="1400">
              <a:solidFill>
                <a:srgbClr val="FFFF00"/>
              </a:solidFill>
            </a:endParaRPr>
          </a:p>
          <a:p>
            <a:pPr>
              <a:lnSpc>
                <a:spcPct val="150000"/>
              </a:lnSpc>
            </a:pPr>
            <a:r>
              <a:rPr lang="zh-CN" altLang="en-US" sz="1400">
                <a:solidFill>
                  <a:srgbClr val="FFFF00"/>
                </a:solidFill>
                <a:sym typeface="+mn-ea"/>
              </a:rPr>
              <a:t>里程计模型误差</a:t>
            </a:r>
            <a:endParaRPr lang="zh-CN" altLang="en-US" sz="1400">
              <a:solidFill>
                <a:srgbClr val="FFFF00"/>
              </a:solidFill>
              <a:sym typeface="+mn-ea"/>
            </a:endParaRPr>
          </a:p>
          <a:p>
            <a:pPr>
              <a:lnSpc>
                <a:spcPct val="150000"/>
              </a:lnSpc>
            </a:pPr>
            <a:r>
              <a:rPr lang="zh-CN" altLang="en-US" sz="1400">
                <a:solidFill>
                  <a:srgbClr val="FFFF00"/>
                </a:solidFill>
                <a:sym typeface="+mn-ea"/>
              </a:rPr>
              <a:t>外部不确定性干扰</a:t>
            </a:r>
            <a:endParaRPr lang="zh-CN" altLang="en-US" sz="1400">
              <a:solidFill>
                <a:srgbClr val="FFFF00"/>
              </a:solidFill>
              <a:sym typeface="+mn-ea"/>
            </a:endParaRPr>
          </a:p>
          <a:p>
            <a:pPr>
              <a:lnSpc>
                <a:spcPct val="150000"/>
              </a:lnSpc>
            </a:pPr>
            <a:r>
              <a:rPr lang="en-US" altLang="zh-CN" sz="1400">
                <a:solidFill>
                  <a:srgbClr val="FFFF00"/>
                </a:solidFill>
                <a:sym typeface="+mn-ea"/>
              </a:rPr>
              <a:t>...</a:t>
            </a:r>
            <a:endParaRPr lang="en-US" altLang="zh-CN" sz="1400">
              <a:solidFill>
                <a:srgbClr val="FFFF00"/>
              </a:solidFill>
              <a:sym typeface="+mn-ea"/>
            </a:endParaRPr>
          </a:p>
        </p:txBody>
      </p:sp>
      <p:sp>
        <p:nvSpPr>
          <p:cNvPr id="9" name="文本框 8"/>
          <p:cNvSpPr txBox="1"/>
          <p:nvPr/>
        </p:nvSpPr>
        <p:spPr>
          <a:xfrm>
            <a:off x="5648325" y="3862705"/>
            <a:ext cx="1361440" cy="414020"/>
          </a:xfrm>
          <a:prstGeom prst="rect">
            <a:avLst/>
          </a:prstGeom>
          <a:noFill/>
        </p:spPr>
        <p:txBody>
          <a:bodyPr wrap="square" rtlCol="0">
            <a:spAutoFit/>
          </a:bodyPr>
          <a:p>
            <a:pPr>
              <a:lnSpc>
                <a:spcPct val="150000"/>
              </a:lnSpc>
            </a:pPr>
            <a:r>
              <a:rPr lang="zh-CN" altLang="en-US" sz="1400">
                <a:solidFill>
                  <a:srgbClr val="FF0000"/>
                </a:solidFill>
                <a:sym typeface="+mn-ea"/>
              </a:rPr>
              <a:t>轨迹形状限制</a:t>
            </a:r>
            <a:endParaRPr lang="zh-CN" altLang="en-US" sz="1400">
              <a:solidFill>
                <a:srgbClr val="FF0000"/>
              </a:solidFill>
              <a:sym typeface="+mn-ea"/>
            </a:endParaRPr>
          </a:p>
        </p:txBody>
      </p:sp>
      <p:sp>
        <p:nvSpPr>
          <p:cNvPr id="10" name="右箭头 9"/>
          <p:cNvSpPr/>
          <p:nvPr/>
        </p:nvSpPr>
        <p:spPr>
          <a:xfrm rot="19080000">
            <a:off x="4679315" y="2468245"/>
            <a:ext cx="1196340" cy="2222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4" name="右箭头 13"/>
          <p:cNvSpPr/>
          <p:nvPr/>
        </p:nvSpPr>
        <p:spPr>
          <a:xfrm rot="2880000">
            <a:off x="4660265" y="3527425"/>
            <a:ext cx="1196340" cy="2222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18" name="组合 17"/>
          <p:cNvGrpSpPr/>
          <p:nvPr/>
        </p:nvGrpSpPr>
        <p:grpSpPr>
          <a:xfrm>
            <a:off x="7623810" y="630555"/>
            <a:ext cx="3670935" cy="3500120"/>
            <a:chOff x="2384" y="6311"/>
            <a:chExt cx="5781" cy="5512"/>
          </a:xfrm>
        </p:grpSpPr>
        <p:sp>
          <p:nvSpPr>
            <p:cNvPr id="16" name="弧形 15"/>
            <p:cNvSpPr/>
            <p:nvPr>
              <p:custDataLst>
                <p:tags r:id="rId9"/>
              </p:custDataLst>
            </p:nvPr>
          </p:nvSpPr>
          <p:spPr>
            <a:xfrm rot="16200000">
              <a:off x="2401" y="6294"/>
              <a:ext cx="5512" cy="5546"/>
            </a:xfrm>
            <a:prstGeom prst="arc">
              <a:avLst>
                <a:gd name="adj1" fmla="val 16200000"/>
                <a:gd name="adj2" fmla="val 5444743"/>
              </a:avLst>
            </a:prstGeom>
            <a:ln w="28575" cmpd="sng">
              <a:solidFill>
                <a:srgbClr val="FDF731"/>
              </a:solidFill>
              <a:prstDash val="dash"/>
              <a:headEnd type="triangle" w="lg" len="lg"/>
            </a:ln>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17" name="矩形 16"/>
            <p:cNvSpPr/>
            <p:nvPr>
              <p:custDataLst>
                <p:tags r:id="rId10"/>
              </p:custDataLst>
            </p:nvPr>
          </p:nvSpPr>
          <p:spPr>
            <a:xfrm>
              <a:off x="7657" y="9091"/>
              <a:ext cx="509" cy="757"/>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9" name="任意多边形 28"/>
            <p:cNvSpPr/>
            <p:nvPr>
              <p:custDataLst>
                <p:tags r:id="rId11"/>
              </p:custDataLst>
            </p:nvPr>
          </p:nvSpPr>
          <p:spPr>
            <a:xfrm>
              <a:off x="5520" y="7114"/>
              <a:ext cx="2410" cy="1977"/>
            </a:xfrm>
            <a:custGeom>
              <a:avLst/>
              <a:gdLst>
                <a:gd name="connisteX0" fmla="*/ 1530350 w 1530350"/>
                <a:gd name="connsiteY0" fmla="*/ 1255395 h 1255395"/>
                <a:gd name="connisteX1" fmla="*/ 1343660 w 1530350"/>
                <a:gd name="connsiteY1" fmla="*/ 676275 h 1255395"/>
                <a:gd name="connisteX2" fmla="*/ 706120 w 1530350"/>
                <a:gd name="connsiteY2" fmla="*/ 78105 h 1255395"/>
                <a:gd name="connisteX3" fmla="*/ 0 w 1530350"/>
                <a:gd name="connsiteY3" fmla="*/ 0 h 1255395"/>
                <a:gd name="connisteX4" fmla="*/ 245110 w 1530350"/>
                <a:gd name="connsiteY4" fmla="*/ -127635 h 1255395"/>
              </a:gdLst>
              <a:ahLst/>
              <a:cxnLst>
                <a:cxn ang="0">
                  <a:pos x="connisteX0" y="connsiteY0"/>
                </a:cxn>
                <a:cxn ang="0">
                  <a:pos x="connisteX1" y="connsiteY1"/>
                </a:cxn>
                <a:cxn ang="0">
                  <a:pos x="connisteX2" y="connsiteY2"/>
                </a:cxn>
                <a:cxn ang="0">
                  <a:pos x="connisteX3" y="connsiteY3"/>
                </a:cxn>
                <a:cxn ang="0">
                  <a:pos x="connisteX4" y="connsiteY4"/>
                </a:cxn>
              </a:cxnLst>
              <a:rect l="l" t="t" r="r" b="b"/>
              <a:pathLst>
                <a:path w="1530350" h="1255395">
                  <a:moveTo>
                    <a:pt x="1530350" y="1255395"/>
                  </a:moveTo>
                  <a:cubicBezTo>
                    <a:pt x="1505585" y="1151255"/>
                    <a:pt x="1508760" y="911860"/>
                    <a:pt x="1343660" y="676275"/>
                  </a:cubicBezTo>
                  <a:cubicBezTo>
                    <a:pt x="1178560" y="440690"/>
                    <a:pt x="974725" y="213360"/>
                    <a:pt x="706120" y="78105"/>
                  </a:cubicBezTo>
                  <a:cubicBezTo>
                    <a:pt x="437515" y="-57150"/>
                    <a:pt x="92075" y="41275"/>
                    <a:pt x="0" y="0"/>
                  </a:cubicBezTo>
                </a:path>
              </a:pathLst>
            </a:custGeom>
            <a:noFill/>
            <a:ln w="25400">
              <a:solidFill>
                <a:srgbClr val="FF0000"/>
              </a:solidFill>
              <a:headEnd type="non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pic>
        <p:nvPicPr>
          <p:cNvPr id="24" name="图片 23"/>
          <p:cNvPicPr>
            <a:picLocks noChangeAspect="1"/>
          </p:cNvPicPr>
          <p:nvPr/>
        </p:nvPicPr>
        <p:blipFill>
          <a:blip r:embed="rId12"/>
          <a:stretch>
            <a:fillRect/>
          </a:stretch>
        </p:blipFill>
        <p:spPr>
          <a:xfrm>
            <a:off x="7147560" y="3373755"/>
            <a:ext cx="4848860" cy="2947035"/>
          </a:xfrm>
          <a:prstGeom prst="rect">
            <a:avLst/>
          </a:prstGeom>
        </p:spPr>
      </p:pic>
    </p:spTree>
    <p:custDataLst>
      <p:tags r:id="rId13"/>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blinds(horizontal)">
                                      <p:cBhvr>
                                        <p:cTn id="10" dur="500"/>
                                        <p:tgtEl>
                                          <p:spTgt spid="26"/>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blinds(horizontal)">
                                      <p:cBhvr>
                                        <p:cTn id="15" dur="500"/>
                                        <p:tgtEl>
                                          <p:spTgt spid="18"/>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blinds(horizontal)">
                                      <p:cBhvr>
                                        <p:cTn id="20" dur="500"/>
                                        <p:tgtEl>
                                          <p:spTgt spid="14"/>
                                        </p:tgtEl>
                                      </p:cBhvr>
                                    </p:animEffect>
                                  </p:childTnLst>
                                </p:cTn>
                              </p:par>
                              <p:par>
                                <p:cTn id="21" presetID="3" presetClass="entr" presetSubtype="1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blinds(horizontal)">
                                      <p:cBhvr>
                                        <p:cTn id="23" dur="500"/>
                                        <p:tgtEl>
                                          <p:spTgt spid="9"/>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nodeType="clickEffect">
                                  <p:stCondLst>
                                    <p:cond delay="0"/>
                                  </p:stCondLst>
                                  <p:childTnLst>
                                    <p:set>
                                      <p:cBhvr>
                                        <p:cTn id="27" dur="1" fill="hold">
                                          <p:stCondLst>
                                            <p:cond delay="0"/>
                                          </p:stCondLst>
                                        </p:cTn>
                                        <p:tgtEl>
                                          <p:spTgt spid="24"/>
                                        </p:tgtEl>
                                        <p:attrNameLst>
                                          <p:attrName>style.visibility</p:attrName>
                                        </p:attrNameLst>
                                      </p:cBhvr>
                                      <p:to>
                                        <p:strVal val="visible"/>
                                      </p:to>
                                    </p:set>
                                    <p:animEffect transition="in" filter="blinds(horizontal)">
                                      <p:cBhvr>
                                        <p:cTn id="28"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26" grpId="0"/>
      <p:bldP spid="14" grpId="0" animBg="1"/>
      <p:bldP spid="9" grpId="0"/>
    </p:bldLst>
  </p:timing>
</p:sld>
</file>

<file path=ppt/slides/slide38.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1" name="文本框 10"/>
          <p:cNvSpPr txBox="1"/>
          <p:nvPr/>
        </p:nvSpPr>
        <p:spPr>
          <a:xfrm>
            <a:off x="98425" y="99695"/>
            <a:ext cx="5629275" cy="306705"/>
          </a:xfrm>
          <a:prstGeom prst="rect">
            <a:avLst/>
          </a:prstGeom>
          <a:noFill/>
        </p:spPr>
        <p:txBody>
          <a:bodyPr wrap="square" rtlCol="0">
            <a:spAutoFit/>
          </a:bodyPr>
          <a:p>
            <a:pPr algn="ctr"/>
            <a:r>
              <a:rPr lang="zh-CN" altLang="en-US" sz="1400">
                <a:solidFill>
                  <a:srgbClr val="BEBEBE"/>
                </a:solidFill>
              </a:rPr>
              <a:t>《机器人</a:t>
            </a:r>
            <a:r>
              <a:rPr lang="en-US" altLang="zh-CN" sz="1400">
                <a:solidFill>
                  <a:srgbClr val="BEBEBE"/>
                </a:solidFill>
              </a:rPr>
              <a:t>SLAM</a:t>
            </a:r>
            <a:r>
              <a:rPr lang="zh-CN" altLang="en-US" sz="1400">
                <a:solidFill>
                  <a:srgbClr val="BEBEBE"/>
                </a:solidFill>
              </a:rPr>
              <a:t>导航：核心技术与实战》</a:t>
            </a:r>
            <a:r>
              <a:rPr lang="en-US" altLang="zh-CN" sz="1400">
                <a:solidFill>
                  <a:srgbClr val="BEBEBE"/>
                </a:solidFill>
              </a:rPr>
              <a:t>    </a:t>
            </a:r>
            <a:r>
              <a:rPr lang="zh-CN" altLang="en-US" sz="1400">
                <a:solidFill>
                  <a:srgbClr val="BEBEBE"/>
                </a:solidFill>
              </a:rPr>
              <a:t>张虎</a:t>
            </a:r>
            <a:r>
              <a:rPr lang="en-US" altLang="zh-CN" sz="1400">
                <a:solidFill>
                  <a:srgbClr val="BEBEBE"/>
                </a:solidFill>
              </a:rPr>
              <a:t> </a:t>
            </a:r>
            <a:r>
              <a:rPr lang="zh-CN" altLang="en-US" sz="1400">
                <a:solidFill>
                  <a:srgbClr val="BEBEBE"/>
                </a:solidFill>
              </a:rPr>
              <a:t>著</a:t>
            </a:r>
            <a:r>
              <a:rPr lang="en-US" altLang="zh-CN" sz="1400">
                <a:solidFill>
                  <a:srgbClr val="BEBEBE"/>
                </a:solidFill>
              </a:rPr>
              <a:t>    </a:t>
            </a:r>
            <a:r>
              <a:rPr lang="zh-CN" altLang="en-US" sz="1400">
                <a:solidFill>
                  <a:srgbClr val="BEBEBE"/>
                </a:solidFill>
              </a:rPr>
              <a:t>机械工业出版社</a:t>
            </a:r>
            <a:endParaRPr lang="zh-CN" altLang="en-US" sz="1400">
              <a:solidFill>
                <a:srgbClr val="BEBEBE"/>
              </a:solidFill>
            </a:endParaRPr>
          </a:p>
        </p:txBody>
      </p:sp>
      <p:sp>
        <p:nvSpPr>
          <p:cNvPr id="15" name="副标题 2"/>
          <p:cNvSpPr>
            <a:spLocks noGrp="1"/>
          </p:cNvSpPr>
          <p:nvPr>
            <p:custDataLst>
              <p:tags r:id="rId2"/>
            </p:custDataLst>
          </p:nvPr>
        </p:nvSpPr>
        <p:spPr>
          <a:xfrm>
            <a:off x="9103360" y="6446520"/>
            <a:ext cx="3028950" cy="344170"/>
          </a:xfrm>
          <a:prstGeom prst="rect">
            <a:avLst/>
          </a:prstGeom>
        </p:spPr>
        <p:txBody>
          <a:bodyPr vert="horz" lIns="90000" tIns="46800" rIns="90000" bIns="46800"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a:solidFill>
                  <a:schemeClr val="bg1">
                    <a:lumMod val="85000"/>
                  </a:schemeClr>
                </a:solidFill>
              </a:rPr>
              <a:t>课件下载：</a:t>
            </a:r>
            <a:r>
              <a:rPr lang="en-US" altLang="zh-CN" sz="1400">
                <a:solidFill>
                  <a:schemeClr val="bg1">
                    <a:lumMod val="85000"/>
                  </a:schemeClr>
                </a:solidFill>
              </a:rPr>
              <a:t>www.xiihoo.com</a:t>
            </a:r>
            <a:endParaRPr lang="en-US" altLang="zh-CN" sz="1400">
              <a:solidFill>
                <a:schemeClr val="bg1">
                  <a:lumMod val="85000"/>
                </a:schemeClr>
              </a:solidFill>
            </a:endParaRPr>
          </a:p>
        </p:txBody>
      </p:sp>
      <p:sp>
        <p:nvSpPr>
          <p:cNvPr id="13" name="文本框 12"/>
          <p:cNvSpPr txBox="1"/>
          <p:nvPr>
            <p:custDataLst>
              <p:tags r:id="rId3"/>
            </p:custDataLst>
          </p:nvPr>
        </p:nvSpPr>
        <p:spPr>
          <a:xfrm>
            <a:off x="213360" y="6465570"/>
            <a:ext cx="924560" cy="306705"/>
          </a:xfrm>
          <a:prstGeom prst="rect">
            <a:avLst/>
          </a:prstGeom>
          <a:noFill/>
        </p:spPr>
        <p:txBody>
          <a:bodyPr wrap="square" rtlCol="0">
            <a:spAutoFit/>
          </a:bodyPr>
          <a:p>
            <a:pPr algn="l"/>
            <a:r>
              <a:rPr lang="en-US" altLang="zh-CN" sz="1400" spc="200">
                <a:solidFill>
                  <a:schemeClr val="bg1">
                    <a:lumMod val="85000"/>
                  </a:schemeClr>
                </a:solidFill>
                <a:latin typeface="Arial" panose="020B0604020202020204" pitchFamily="34" charset="0"/>
                <a:ea typeface="微软雅黑" panose="020B0503020204020204" pitchFamily="34" charset="-122"/>
              </a:rPr>
              <a:t>37</a:t>
            </a:r>
            <a:r>
              <a:rPr lang="zh-CN" altLang="en-US" sz="1400" spc="200">
                <a:solidFill>
                  <a:schemeClr val="bg1">
                    <a:lumMod val="85000"/>
                  </a:schemeClr>
                </a:solidFill>
                <a:latin typeface="Arial" panose="020B0604020202020204" pitchFamily="34" charset="0"/>
                <a:ea typeface="微软雅黑" panose="020B0503020204020204" pitchFamily="34" charset="-122"/>
              </a:rPr>
              <a:t>/</a:t>
            </a:r>
            <a:r>
              <a:rPr lang="en-US" altLang="zh-CN" sz="1400" spc="200">
                <a:solidFill>
                  <a:schemeClr val="bg1">
                    <a:lumMod val="85000"/>
                  </a:schemeClr>
                </a:solidFill>
                <a:latin typeface="Arial" panose="020B0604020202020204" pitchFamily="34" charset="0"/>
                <a:ea typeface="微软雅黑" panose="020B0503020204020204" pitchFamily="34" charset="-122"/>
                <a:sym typeface="+mn-ea"/>
              </a:rPr>
              <a:t>56</a:t>
            </a:r>
            <a:endParaRPr lang="en-US" sz="1400" spc="200">
              <a:solidFill>
                <a:schemeClr val="bg1">
                  <a:lumMod val="85000"/>
                </a:schemeClr>
              </a:solidFill>
              <a:latin typeface="Arial" panose="020B0604020202020204" pitchFamily="34" charset="0"/>
              <a:ea typeface="微软雅黑" panose="020B0503020204020204" pitchFamily="34" charset="-122"/>
            </a:endParaRPr>
          </a:p>
        </p:txBody>
      </p:sp>
      <p:sp>
        <p:nvSpPr>
          <p:cNvPr id="2" name="标题 1"/>
          <p:cNvSpPr>
            <a:spLocks noGrp="1"/>
          </p:cNvSpPr>
          <p:nvPr>
            <p:ph type="ctrTitle"/>
            <p:custDataLst>
              <p:tags r:id="rId4"/>
            </p:custDataLst>
          </p:nvPr>
        </p:nvSpPr>
        <p:spPr>
          <a:xfrm>
            <a:off x="232410" y="597535"/>
            <a:ext cx="3545840" cy="496570"/>
          </a:xfrm>
        </p:spPr>
        <p:txBody>
          <a:bodyPr>
            <a:noAutofit/>
          </a:bodyPr>
          <a:p>
            <a:pPr algn="l"/>
            <a:r>
              <a:rPr lang="en-US" altLang="zh-CN" sz="2000">
                <a:solidFill>
                  <a:schemeClr val="accent1">
                    <a:lumMod val="60000"/>
                    <a:lumOff val="40000"/>
                  </a:schemeClr>
                </a:solidFill>
                <a:sym typeface="+mn-ea"/>
              </a:rPr>
              <a:t>6</a:t>
            </a:r>
            <a:r>
              <a:rPr lang="zh-CN" altLang="en-US" sz="2000">
                <a:solidFill>
                  <a:schemeClr val="accent1">
                    <a:lumMod val="60000"/>
                    <a:lumOff val="40000"/>
                  </a:schemeClr>
                </a:solidFill>
                <a:sym typeface="+mn-ea"/>
              </a:rPr>
              <a:t>.1 </a:t>
            </a:r>
            <a:r>
              <a:rPr lang="zh-CN" altLang="en-US" sz="2000">
                <a:solidFill>
                  <a:srgbClr val="9CC2F0"/>
                </a:solidFill>
                <a:sym typeface="+mn-ea"/>
              </a:rPr>
              <a:t>底盘运动学模型</a:t>
            </a:r>
            <a:endParaRPr lang="zh-CN" altLang="en-US" sz="2000">
              <a:solidFill>
                <a:srgbClr val="9CC2F0"/>
              </a:solidFill>
            </a:endParaRPr>
          </a:p>
        </p:txBody>
      </p:sp>
      <p:sp>
        <p:nvSpPr>
          <p:cNvPr id="28" name="文本框 27"/>
          <p:cNvSpPr txBox="1"/>
          <p:nvPr>
            <p:custDataLst>
              <p:tags r:id="rId5"/>
            </p:custDataLst>
          </p:nvPr>
        </p:nvSpPr>
        <p:spPr>
          <a:xfrm>
            <a:off x="6555740" y="99695"/>
            <a:ext cx="5419090" cy="306705"/>
          </a:xfrm>
          <a:prstGeom prst="rect">
            <a:avLst/>
          </a:prstGeom>
          <a:noFill/>
        </p:spPr>
        <p:txBody>
          <a:bodyPr wrap="square" rtlCol="0">
            <a:spAutoFit/>
          </a:bodyPr>
          <a:p>
            <a:pPr algn="r"/>
            <a:r>
              <a:rPr lang="zh-CN" altLang="en-US" sz="1400">
                <a:solidFill>
                  <a:srgbClr val="FF0000"/>
                </a:solidFill>
                <a:sym typeface="+mn-ea"/>
              </a:rPr>
              <a:t>（第</a:t>
            </a:r>
            <a:r>
              <a:rPr lang="en-US" altLang="zh-CN" sz="1400">
                <a:solidFill>
                  <a:srgbClr val="FF0000"/>
                </a:solidFill>
                <a:sym typeface="+mn-ea"/>
              </a:rPr>
              <a:t>1</a:t>
            </a:r>
            <a:r>
              <a:rPr lang="zh-CN" altLang="en-US" sz="1400">
                <a:solidFill>
                  <a:srgbClr val="FF0000"/>
                </a:solidFill>
                <a:sym typeface="+mn-ea"/>
              </a:rPr>
              <a:t>季）</a:t>
            </a:r>
            <a:r>
              <a:rPr lang="zh-CN" altLang="en-US" sz="1400">
                <a:solidFill>
                  <a:schemeClr val="bg1"/>
                </a:solidFill>
                <a:sym typeface="+mn-ea"/>
              </a:rPr>
              <a:t>第</a:t>
            </a:r>
            <a:r>
              <a:rPr lang="en-US" altLang="zh-CN" sz="1400">
                <a:solidFill>
                  <a:schemeClr val="bg1"/>
                </a:solidFill>
                <a:sym typeface="+mn-ea"/>
              </a:rPr>
              <a:t>6</a:t>
            </a:r>
            <a:r>
              <a:rPr lang="zh-CN" altLang="en-US" sz="1400">
                <a:solidFill>
                  <a:schemeClr val="bg1"/>
                </a:solidFill>
                <a:sym typeface="+mn-ea"/>
              </a:rPr>
              <a:t>章：机器人底盘</a:t>
            </a:r>
            <a:endParaRPr lang="zh-CN" altLang="en-US" sz="1400">
              <a:solidFill>
                <a:schemeClr val="bg1"/>
              </a:solidFill>
            </a:endParaRPr>
          </a:p>
        </p:txBody>
      </p:sp>
      <p:sp>
        <p:nvSpPr>
          <p:cNvPr id="3" name="文本框 2"/>
          <p:cNvSpPr txBox="1"/>
          <p:nvPr/>
        </p:nvSpPr>
        <p:spPr>
          <a:xfrm>
            <a:off x="526415" y="1486535"/>
            <a:ext cx="2526030" cy="2245360"/>
          </a:xfrm>
          <a:prstGeom prst="rect">
            <a:avLst/>
          </a:prstGeom>
          <a:noFill/>
          <a:ln w="9525">
            <a:noFill/>
          </a:ln>
        </p:spPr>
        <p:txBody>
          <a:bodyPr wrap="square">
            <a:spAutoFit/>
          </a:bodyPr>
          <a:p>
            <a:pPr marL="285750" indent="-285750">
              <a:lnSpc>
                <a:spcPct val="200000"/>
              </a:lnSpc>
              <a:buFont typeface="Wingdings" panose="05000000000000000000" charset="0"/>
              <a:buChar char="n"/>
            </a:pPr>
            <a:r>
              <a:rPr lang="zh-CN" altLang="en-US" sz="1400">
                <a:solidFill>
                  <a:schemeClr val="bg1"/>
                </a:solidFill>
                <a:latin typeface="+mn-ea"/>
                <a:sym typeface="+mn-ea"/>
              </a:rPr>
              <a:t>两轮差速模型</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zh-CN" altLang="en-US" sz="1400">
                <a:solidFill>
                  <a:schemeClr val="bg1"/>
                </a:solidFill>
                <a:latin typeface="+mn-ea"/>
                <a:sym typeface="+mn-ea"/>
              </a:rPr>
              <a:t>四轮差速模型</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zh-CN" altLang="en-US" sz="1400">
                <a:solidFill>
                  <a:schemeClr val="bg1"/>
                </a:solidFill>
                <a:latin typeface="+mn-ea"/>
                <a:sym typeface="+mn-ea"/>
              </a:rPr>
              <a:t>阿克曼模型</a:t>
            </a:r>
            <a:endParaRPr lang="zh-CN" altLang="en-US" sz="1400">
              <a:solidFill>
                <a:schemeClr val="bg1"/>
              </a:solidFill>
              <a:latin typeface="+mn-ea"/>
              <a:sym typeface="+mn-ea"/>
            </a:endParaRPr>
          </a:p>
          <a:p>
            <a:pPr marL="285750" indent="-285750">
              <a:lnSpc>
                <a:spcPct val="200000"/>
              </a:lnSpc>
              <a:buFont typeface="Wingdings" panose="05000000000000000000" charset="0"/>
              <a:buChar char="n"/>
            </a:pPr>
            <a:r>
              <a:rPr lang="zh-CN" altLang="en-US" sz="1400">
                <a:solidFill>
                  <a:srgbClr val="FFFF00"/>
                </a:solidFill>
                <a:latin typeface="+mn-ea"/>
                <a:sym typeface="+mn-ea"/>
              </a:rPr>
              <a:t>全向模型</a:t>
            </a:r>
            <a:endParaRPr lang="zh-CN" altLang="en-US" sz="1400">
              <a:solidFill>
                <a:schemeClr val="bg1"/>
              </a:solidFill>
              <a:latin typeface="+mn-ea"/>
              <a:sym typeface="+mn-ea"/>
            </a:endParaRPr>
          </a:p>
          <a:p>
            <a:pPr marL="285750" indent="-285750">
              <a:lnSpc>
                <a:spcPct val="200000"/>
              </a:lnSpc>
              <a:buFont typeface="Wingdings" panose="05000000000000000000" charset="0"/>
              <a:buChar char="n"/>
            </a:pPr>
            <a:r>
              <a:rPr lang="zh-CN" altLang="en-US" sz="1400">
                <a:solidFill>
                  <a:schemeClr val="bg1"/>
                </a:solidFill>
                <a:latin typeface="+mn-ea"/>
                <a:sym typeface="+mn-ea"/>
              </a:rPr>
              <a:t>其他模型</a:t>
            </a:r>
            <a:endParaRPr lang="zh-CN" altLang="en-US" sz="1400" b="0">
              <a:solidFill>
                <a:schemeClr val="bg1"/>
              </a:solidFill>
              <a:latin typeface="+mn-ea"/>
            </a:endParaRPr>
          </a:p>
        </p:txBody>
      </p:sp>
      <p:sp>
        <p:nvSpPr>
          <p:cNvPr id="5" name="右箭头 4"/>
          <p:cNvSpPr/>
          <p:nvPr>
            <p:custDataLst>
              <p:tags r:id="rId6"/>
            </p:custDataLst>
          </p:nvPr>
        </p:nvSpPr>
        <p:spPr>
          <a:xfrm>
            <a:off x="1807210" y="2988945"/>
            <a:ext cx="775335" cy="2228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2" name="文本框 11"/>
          <p:cNvSpPr txBox="1"/>
          <p:nvPr/>
        </p:nvSpPr>
        <p:spPr>
          <a:xfrm>
            <a:off x="5598795" y="1368425"/>
            <a:ext cx="2064385" cy="521970"/>
          </a:xfrm>
          <a:prstGeom prst="rect">
            <a:avLst/>
          </a:prstGeom>
          <a:noFill/>
          <a:ln w="9525">
            <a:noFill/>
          </a:ln>
        </p:spPr>
        <p:txBody>
          <a:bodyPr wrap="square">
            <a:spAutoFit/>
          </a:bodyPr>
          <a:p>
            <a:pPr indent="0">
              <a:lnSpc>
                <a:spcPct val="200000"/>
              </a:lnSpc>
              <a:buFont typeface="Wingdings" panose="05000000000000000000" charset="0"/>
              <a:buNone/>
            </a:pPr>
            <a:r>
              <a:rPr lang="en-US" altLang="zh-CN" sz="1400" b="0">
                <a:solidFill>
                  <a:srgbClr val="FFFF00"/>
                </a:solidFill>
                <a:latin typeface="+mn-ea"/>
              </a:rPr>
              <a:t>* </a:t>
            </a:r>
            <a:r>
              <a:rPr lang="zh-CN" altLang="en-US" sz="1400" b="0">
                <a:solidFill>
                  <a:srgbClr val="FFFF00"/>
                </a:solidFill>
                <a:latin typeface="+mn-ea"/>
              </a:rPr>
              <a:t>为什么需要全向底盘？</a:t>
            </a:r>
            <a:endParaRPr lang="zh-CN" altLang="en-US" sz="1400" b="0">
              <a:solidFill>
                <a:srgbClr val="FFFF00"/>
              </a:solidFill>
              <a:latin typeface="+mn-ea"/>
            </a:endParaRPr>
          </a:p>
        </p:txBody>
      </p:sp>
      <p:grpSp>
        <p:nvGrpSpPr>
          <p:cNvPr id="33" name="组合 32"/>
          <p:cNvGrpSpPr/>
          <p:nvPr/>
        </p:nvGrpSpPr>
        <p:grpSpPr>
          <a:xfrm>
            <a:off x="2892425" y="2117090"/>
            <a:ext cx="3778250" cy="890905"/>
            <a:chOff x="6251" y="3672"/>
            <a:chExt cx="5950" cy="1403"/>
          </a:xfrm>
        </p:grpSpPr>
        <p:sp>
          <p:nvSpPr>
            <p:cNvPr id="4" name="矩形 3"/>
            <p:cNvSpPr/>
            <p:nvPr/>
          </p:nvSpPr>
          <p:spPr>
            <a:xfrm>
              <a:off x="6286" y="3855"/>
              <a:ext cx="1962" cy="1220"/>
            </a:xfrm>
            <a:prstGeom prst="rect">
              <a:avLst/>
            </a:prstGeom>
            <a:solidFill>
              <a:srgbClr val="000000">
                <a:alpha val="0"/>
              </a:srgbClr>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矩形 6"/>
            <p:cNvSpPr/>
            <p:nvPr>
              <p:custDataLst>
                <p:tags r:id="rId7"/>
              </p:custDataLst>
            </p:nvPr>
          </p:nvSpPr>
          <p:spPr>
            <a:xfrm>
              <a:off x="8248" y="3855"/>
              <a:ext cx="1962" cy="1220"/>
            </a:xfrm>
            <a:prstGeom prst="rect">
              <a:avLst/>
            </a:prstGeom>
            <a:solidFill>
              <a:srgbClr val="000000">
                <a:alpha val="0"/>
              </a:srgbClr>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矩形 7"/>
            <p:cNvSpPr/>
            <p:nvPr>
              <p:custDataLst>
                <p:tags r:id="rId8"/>
              </p:custDataLst>
            </p:nvPr>
          </p:nvSpPr>
          <p:spPr>
            <a:xfrm>
              <a:off x="10210" y="3855"/>
              <a:ext cx="1962" cy="1220"/>
            </a:xfrm>
            <a:prstGeom prst="rect">
              <a:avLst/>
            </a:prstGeom>
            <a:solidFill>
              <a:srgbClr val="000000">
                <a:alpha val="0"/>
              </a:srgbClr>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46" name="组合 45"/>
            <p:cNvGrpSpPr/>
            <p:nvPr/>
          </p:nvGrpSpPr>
          <p:grpSpPr>
            <a:xfrm rot="5400000">
              <a:off x="6863" y="3895"/>
              <a:ext cx="734" cy="1140"/>
              <a:chOff x="1901" y="8177"/>
              <a:chExt cx="1795" cy="1975"/>
            </a:xfrm>
          </p:grpSpPr>
          <p:sp>
            <p:nvSpPr>
              <p:cNvPr id="41" name="矩形 40"/>
              <p:cNvSpPr/>
              <p:nvPr>
                <p:custDataLst>
                  <p:tags r:id="rId9"/>
                </p:custDataLst>
              </p:nvPr>
            </p:nvSpPr>
            <p:spPr>
              <a:xfrm>
                <a:off x="2263" y="8402"/>
                <a:ext cx="1071" cy="14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2" name="圆角矩形 41"/>
              <p:cNvSpPr/>
              <p:nvPr>
                <p:custDataLst>
                  <p:tags r:id="rId10"/>
                </p:custDataLst>
              </p:nvPr>
            </p:nvSpPr>
            <p:spPr>
              <a:xfrm>
                <a:off x="1901" y="8177"/>
                <a:ext cx="302" cy="60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zh-CN" altLang="en-US"/>
              </a:p>
            </p:txBody>
          </p:sp>
          <p:sp>
            <p:nvSpPr>
              <p:cNvPr id="43" name="圆角矩形 42"/>
              <p:cNvSpPr/>
              <p:nvPr>
                <p:custDataLst>
                  <p:tags r:id="rId11"/>
                </p:custDataLst>
              </p:nvPr>
            </p:nvSpPr>
            <p:spPr>
              <a:xfrm>
                <a:off x="3394" y="8177"/>
                <a:ext cx="302" cy="60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zh-CN" altLang="en-US"/>
              </a:p>
            </p:txBody>
          </p:sp>
          <p:sp>
            <p:nvSpPr>
              <p:cNvPr id="20" name="圆角矩形 19"/>
              <p:cNvSpPr/>
              <p:nvPr>
                <p:custDataLst>
                  <p:tags r:id="rId12"/>
                </p:custDataLst>
              </p:nvPr>
            </p:nvSpPr>
            <p:spPr>
              <a:xfrm>
                <a:off x="1901" y="9550"/>
                <a:ext cx="302" cy="60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zh-CN" altLang="en-US"/>
              </a:p>
            </p:txBody>
          </p:sp>
          <p:sp>
            <p:nvSpPr>
              <p:cNvPr id="45" name="圆角矩形 44"/>
              <p:cNvSpPr/>
              <p:nvPr>
                <p:custDataLst>
                  <p:tags r:id="rId13"/>
                </p:custDataLst>
              </p:nvPr>
            </p:nvSpPr>
            <p:spPr>
              <a:xfrm>
                <a:off x="3394" y="9550"/>
                <a:ext cx="302" cy="60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zh-CN" altLang="en-US"/>
              </a:p>
            </p:txBody>
          </p:sp>
        </p:grpSp>
        <p:grpSp>
          <p:nvGrpSpPr>
            <p:cNvPr id="21" name="组合 20"/>
            <p:cNvGrpSpPr/>
            <p:nvPr/>
          </p:nvGrpSpPr>
          <p:grpSpPr>
            <a:xfrm rot="5400000">
              <a:off x="10884" y="3895"/>
              <a:ext cx="734" cy="1140"/>
              <a:chOff x="1901" y="8177"/>
              <a:chExt cx="1795" cy="1975"/>
            </a:xfrm>
          </p:grpSpPr>
          <p:sp>
            <p:nvSpPr>
              <p:cNvPr id="23" name="矩形 22"/>
              <p:cNvSpPr/>
              <p:nvPr>
                <p:custDataLst>
                  <p:tags r:id="rId14"/>
                </p:custDataLst>
              </p:nvPr>
            </p:nvSpPr>
            <p:spPr>
              <a:xfrm>
                <a:off x="2263" y="8402"/>
                <a:ext cx="1071" cy="14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5" name="圆角矩形 24"/>
              <p:cNvSpPr/>
              <p:nvPr>
                <p:custDataLst>
                  <p:tags r:id="rId15"/>
                </p:custDataLst>
              </p:nvPr>
            </p:nvSpPr>
            <p:spPr>
              <a:xfrm>
                <a:off x="1901" y="8177"/>
                <a:ext cx="302" cy="60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zh-CN" altLang="en-US"/>
              </a:p>
            </p:txBody>
          </p:sp>
          <p:sp>
            <p:nvSpPr>
              <p:cNvPr id="27" name="圆角矩形 26"/>
              <p:cNvSpPr/>
              <p:nvPr>
                <p:custDataLst>
                  <p:tags r:id="rId16"/>
                </p:custDataLst>
              </p:nvPr>
            </p:nvSpPr>
            <p:spPr>
              <a:xfrm>
                <a:off x="3394" y="8177"/>
                <a:ext cx="302" cy="60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zh-CN" altLang="en-US"/>
              </a:p>
            </p:txBody>
          </p:sp>
          <p:sp>
            <p:nvSpPr>
              <p:cNvPr id="30" name="圆角矩形 29"/>
              <p:cNvSpPr/>
              <p:nvPr>
                <p:custDataLst>
                  <p:tags r:id="rId17"/>
                </p:custDataLst>
              </p:nvPr>
            </p:nvSpPr>
            <p:spPr>
              <a:xfrm>
                <a:off x="1901" y="9550"/>
                <a:ext cx="302" cy="60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zh-CN" altLang="en-US"/>
              </a:p>
            </p:txBody>
          </p:sp>
          <p:sp>
            <p:nvSpPr>
              <p:cNvPr id="31" name="圆角矩形 30"/>
              <p:cNvSpPr/>
              <p:nvPr>
                <p:custDataLst>
                  <p:tags r:id="rId18"/>
                </p:custDataLst>
              </p:nvPr>
            </p:nvSpPr>
            <p:spPr>
              <a:xfrm>
                <a:off x="3394" y="9550"/>
                <a:ext cx="302" cy="60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zh-CN" altLang="en-US"/>
              </a:p>
            </p:txBody>
          </p:sp>
        </p:grpSp>
        <p:sp>
          <p:nvSpPr>
            <p:cNvPr id="32" name="矩形 31"/>
            <p:cNvSpPr/>
            <p:nvPr/>
          </p:nvSpPr>
          <p:spPr>
            <a:xfrm>
              <a:off x="6251" y="3672"/>
              <a:ext cx="5951" cy="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51" name="圆角矩形 50"/>
          <p:cNvSpPr/>
          <p:nvPr/>
        </p:nvSpPr>
        <p:spPr>
          <a:xfrm>
            <a:off x="4582160" y="3830320"/>
            <a:ext cx="401955" cy="647065"/>
          </a:xfrm>
          <a:prstGeom prst="roundRect">
            <a:avLst/>
          </a:prstGeom>
          <a:solidFill>
            <a:srgbClr val="000000">
              <a:alpha val="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2" name="圆角矩形 51"/>
          <p:cNvSpPr/>
          <p:nvPr/>
        </p:nvSpPr>
        <p:spPr>
          <a:xfrm>
            <a:off x="4582160" y="3310255"/>
            <a:ext cx="401955" cy="647065"/>
          </a:xfrm>
          <a:prstGeom prst="roundRect">
            <a:avLst/>
          </a:prstGeom>
          <a:solidFill>
            <a:srgbClr val="000000">
              <a:alpha val="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3" name="圆角矩形 52"/>
          <p:cNvSpPr/>
          <p:nvPr/>
        </p:nvSpPr>
        <p:spPr>
          <a:xfrm>
            <a:off x="4582160" y="2853690"/>
            <a:ext cx="401955" cy="647065"/>
          </a:xfrm>
          <a:prstGeom prst="roundRect">
            <a:avLst/>
          </a:prstGeom>
          <a:solidFill>
            <a:srgbClr val="000000">
              <a:alpha val="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4" name="圆角矩形 53"/>
          <p:cNvSpPr/>
          <p:nvPr>
            <p:custDataLst>
              <p:tags r:id="rId19"/>
            </p:custDataLst>
          </p:nvPr>
        </p:nvSpPr>
        <p:spPr>
          <a:xfrm>
            <a:off x="4582160" y="2279015"/>
            <a:ext cx="401955" cy="647065"/>
          </a:xfrm>
          <a:prstGeom prst="roundRect">
            <a:avLst/>
          </a:prstGeom>
          <a:solidFill>
            <a:srgbClr val="000000">
              <a:alpha val="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5" name="圆角矩形 54"/>
          <p:cNvSpPr/>
          <p:nvPr>
            <p:custDataLst>
              <p:tags r:id="rId20"/>
            </p:custDataLst>
          </p:nvPr>
        </p:nvSpPr>
        <p:spPr>
          <a:xfrm rot="19140000">
            <a:off x="4589780" y="2279015"/>
            <a:ext cx="401955" cy="647065"/>
          </a:xfrm>
          <a:prstGeom prst="roundRect">
            <a:avLst/>
          </a:prstGeom>
          <a:solidFill>
            <a:srgbClr val="000000">
              <a:alpha val="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6" name="圆角矩形 55"/>
          <p:cNvSpPr/>
          <p:nvPr>
            <p:custDataLst>
              <p:tags r:id="rId21"/>
            </p:custDataLst>
          </p:nvPr>
        </p:nvSpPr>
        <p:spPr>
          <a:xfrm rot="16200000">
            <a:off x="4582795" y="2276475"/>
            <a:ext cx="401955" cy="647065"/>
          </a:xfrm>
          <a:prstGeom prst="roundRect">
            <a:avLst/>
          </a:prstGeom>
          <a:solidFill>
            <a:srgbClr val="000000">
              <a:alpha val="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57" name="组合 56"/>
          <p:cNvGrpSpPr/>
          <p:nvPr/>
        </p:nvGrpSpPr>
        <p:grpSpPr>
          <a:xfrm>
            <a:off x="7428230" y="2117090"/>
            <a:ext cx="3778250" cy="890905"/>
            <a:chOff x="6251" y="3672"/>
            <a:chExt cx="5950" cy="1403"/>
          </a:xfrm>
        </p:grpSpPr>
        <p:sp>
          <p:nvSpPr>
            <p:cNvPr id="58" name="矩形 57"/>
            <p:cNvSpPr/>
            <p:nvPr>
              <p:custDataLst>
                <p:tags r:id="rId22"/>
              </p:custDataLst>
            </p:nvPr>
          </p:nvSpPr>
          <p:spPr>
            <a:xfrm>
              <a:off x="6286" y="3855"/>
              <a:ext cx="1962" cy="1220"/>
            </a:xfrm>
            <a:prstGeom prst="rect">
              <a:avLst/>
            </a:prstGeom>
            <a:solidFill>
              <a:srgbClr val="000000">
                <a:alpha val="0"/>
              </a:srgbClr>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9" name="矩形 58"/>
            <p:cNvSpPr/>
            <p:nvPr>
              <p:custDataLst>
                <p:tags r:id="rId23"/>
              </p:custDataLst>
            </p:nvPr>
          </p:nvSpPr>
          <p:spPr>
            <a:xfrm>
              <a:off x="8248" y="3855"/>
              <a:ext cx="1962" cy="1220"/>
            </a:xfrm>
            <a:prstGeom prst="rect">
              <a:avLst/>
            </a:prstGeom>
            <a:solidFill>
              <a:srgbClr val="000000">
                <a:alpha val="0"/>
              </a:srgbClr>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0" name="矩形 59"/>
            <p:cNvSpPr/>
            <p:nvPr>
              <p:custDataLst>
                <p:tags r:id="rId24"/>
              </p:custDataLst>
            </p:nvPr>
          </p:nvSpPr>
          <p:spPr>
            <a:xfrm>
              <a:off x="10210" y="3855"/>
              <a:ext cx="1962" cy="1220"/>
            </a:xfrm>
            <a:prstGeom prst="rect">
              <a:avLst/>
            </a:prstGeom>
            <a:solidFill>
              <a:srgbClr val="000000">
                <a:alpha val="0"/>
              </a:srgbClr>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61" name="组合 60"/>
            <p:cNvGrpSpPr/>
            <p:nvPr/>
          </p:nvGrpSpPr>
          <p:grpSpPr>
            <a:xfrm rot="5400000">
              <a:off x="6863" y="3895"/>
              <a:ext cx="734" cy="1140"/>
              <a:chOff x="1901" y="8177"/>
              <a:chExt cx="1795" cy="1975"/>
            </a:xfrm>
          </p:grpSpPr>
          <p:sp>
            <p:nvSpPr>
              <p:cNvPr id="62" name="矩形 61"/>
              <p:cNvSpPr/>
              <p:nvPr>
                <p:custDataLst>
                  <p:tags r:id="rId25"/>
                </p:custDataLst>
              </p:nvPr>
            </p:nvSpPr>
            <p:spPr>
              <a:xfrm>
                <a:off x="2263" y="8402"/>
                <a:ext cx="1071" cy="14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3" name="圆角矩形 62"/>
              <p:cNvSpPr/>
              <p:nvPr>
                <p:custDataLst>
                  <p:tags r:id="rId26"/>
                </p:custDataLst>
              </p:nvPr>
            </p:nvSpPr>
            <p:spPr>
              <a:xfrm>
                <a:off x="1901" y="8177"/>
                <a:ext cx="302" cy="60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zh-CN" altLang="en-US"/>
              </a:p>
            </p:txBody>
          </p:sp>
          <p:sp>
            <p:nvSpPr>
              <p:cNvPr id="64" name="圆角矩形 63"/>
              <p:cNvSpPr/>
              <p:nvPr>
                <p:custDataLst>
                  <p:tags r:id="rId27"/>
                </p:custDataLst>
              </p:nvPr>
            </p:nvSpPr>
            <p:spPr>
              <a:xfrm>
                <a:off x="3394" y="8177"/>
                <a:ext cx="302" cy="60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zh-CN" altLang="en-US"/>
              </a:p>
            </p:txBody>
          </p:sp>
          <p:sp>
            <p:nvSpPr>
              <p:cNvPr id="65" name="圆角矩形 64"/>
              <p:cNvSpPr/>
              <p:nvPr>
                <p:custDataLst>
                  <p:tags r:id="rId28"/>
                </p:custDataLst>
              </p:nvPr>
            </p:nvSpPr>
            <p:spPr>
              <a:xfrm>
                <a:off x="1901" y="9550"/>
                <a:ext cx="302" cy="60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zh-CN" altLang="en-US"/>
              </a:p>
            </p:txBody>
          </p:sp>
          <p:sp>
            <p:nvSpPr>
              <p:cNvPr id="66" name="圆角矩形 65"/>
              <p:cNvSpPr/>
              <p:nvPr>
                <p:custDataLst>
                  <p:tags r:id="rId29"/>
                </p:custDataLst>
              </p:nvPr>
            </p:nvSpPr>
            <p:spPr>
              <a:xfrm>
                <a:off x="3394" y="9550"/>
                <a:ext cx="302" cy="60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zh-CN" altLang="en-US"/>
              </a:p>
            </p:txBody>
          </p:sp>
        </p:grpSp>
        <p:grpSp>
          <p:nvGrpSpPr>
            <p:cNvPr id="67" name="组合 66"/>
            <p:cNvGrpSpPr/>
            <p:nvPr/>
          </p:nvGrpSpPr>
          <p:grpSpPr>
            <a:xfrm rot="5400000">
              <a:off x="10884" y="3895"/>
              <a:ext cx="734" cy="1140"/>
              <a:chOff x="1901" y="8177"/>
              <a:chExt cx="1795" cy="1975"/>
            </a:xfrm>
          </p:grpSpPr>
          <p:sp>
            <p:nvSpPr>
              <p:cNvPr id="68" name="矩形 67"/>
              <p:cNvSpPr/>
              <p:nvPr>
                <p:custDataLst>
                  <p:tags r:id="rId30"/>
                </p:custDataLst>
              </p:nvPr>
            </p:nvSpPr>
            <p:spPr>
              <a:xfrm>
                <a:off x="2263" y="8402"/>
                <a:ext cx="1071" cy="14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9" name="圆角矩形 68"/>
              <p:cNvSpPr/>
              <p:nvPr>
                <p:custDataLst>
                  <p:tags r:id="rId31"/>
                </p:custDataLst>
              </p:nvPr>
            </p:nvSpPr>
            <p:spPr>
              <a:xfrm>
                <a:off x="1901" y="8177"/>
                <a:ext cx="302" cy="60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zh-CN" altLang="en-US"/>
              </a:p>
            </p:txBody>
          </p:sp>
          <p:sp>
            <p:nvSpPr>
              <p:cNvPr id="70" name="圆角矩形 69"/>
              <p:cNvSpPr/>
              <p:nvPr>
                <p:custDataLst>
                  <p:tags r:id="rId32"/>
                </p:custDataLst>
              </p:nvPr>
            </p:nvSpPr>
            <p:spPr>
              <a:xfrm>
                <a:off x="3394" y="8177"/>
                <a:ext cx="302" cy="60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zh-CN" altLang="en-US"/>
              </a:p>
            </p:txBody>
          </p:sp>
          <p:sp>
            <p:nvSpPr>
              <p:cNvPr id="71" name="圆角矩形 70"/>
              <p:cNvSpPr/>
              <p:nvPr>
                <p:custDataLst>
                  <p:tags r:id="rId33"/>
                </p:custDataLst>
              </p:nvPr>
            </p:nvSpPr>
            <p:spPr>
              <a:xfrm>
                <a:off x="1901" y="9550"/>
                <a:ext cx="302" cy="60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zh-CN" altLang="en-US"/>
              </a:p>
            </p:txBody>
          </p:sp>
          <p:sp>
            <p:nvSpPr>
              <p:cNvPr id="72" name="圆角矩形 71"/>
              <p:cNvSpPr/>
              <p:nvPr>
                <p:custDataLst>
                  <p:tags r:id="rId34"/>
                </p:custDataLst>
              </p:nvPr>
            </p:nvSpPr>
            <p:spPr>
              <a:xfrm>
                <a:off x="3394" y="9550"/>
                <a:ext cx="302" cy="60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zh-CN" altLang="en-US"/>
              </a:p>
            </p:txBody>
          </p:sp>
        </p:grpSp>
        <p:sp>
          <p:nvSpPr>
            <p:cNvPr id="73" name="矩形 72"/>
            <p:cNvSpPr/>
            <p:nvPr>
              <p:custDataLst>
                <p:tags r:id="rId35"/>
              </p:custDataLst>
            </p:nvPr>
          </p:nvSpPr>
          <p:spPr>
            <a:xfrm>
              <a:off x="6251" y="3672"/>
              <a:ext cx="5951" cy="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74" name="圆角矩形 73"/>
          <p:cNvSpPr/>
          <p:nvPr>
            <p:custDataLst>
              <p:tags r:id="rId36"/>
            </p:custDataLst>
          </p:nvPr>
        </p:nvSpPr>
        <p:spPr>
          <a:xfrm>
            <a:off x="9103360" y="3830320"/>
            <a:ext cx="401955" cy="647065"/>
          </a:xfrm>
          <a:prstGeom prst="roundRect">
            <a:avLst/>
          </a:prstGeom>
          <a:solidFill>
            <a:srgbClr val="000000">
              <a:alpha val="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5" name="圆角矩形 74"/>
          <p:cNvSpPr/>
          <p:nvPr>
            <p:custDataLst>
              <p:tags r:id="rId37"/>
            </p:custDataLst>
          </p:nvPr>
        </p:nvSpPr>
        <p:spPr>
          <a:xfrm rot="20580000">
            <a:off x="9017635" y="3265170"/>
            <a:ext cx="401955" cy="647065"/>
          </a:xfrm>
          <a:prstGeom prst="roundRect">
            <a:avLst/>
          </a:prstGeom>
          <a:solidFill>
            <a:srgbClr val="000000">
              <a:alpha val="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6" name="圆角矩形 75"/>
          <p:cNvSpPr/>
          <p:nvPr>
            <p:custDataLst>
              <p:tags r:id="rId38"/>
            </p:custDataLst>
          </p:nvPr>
        </p:nvSpPr>
        <p:spPr>
          <a:xfrm rot="19020000">
            <a:off x="8862695" y="2898140"/>
            <a:ext cx="401955" cy="647065"/>
          </a:xfrm>
          <a:prstGeom prst="roundRect">
            <a:avLst/>
          </a:prstGeom>
          <a:solidFill>
            <a:srgbClr val="000000">
              <a:alpha val="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7" name="圆角矩形 76"/>
          <p:cNvSpPr/>
          <p:nvPr>
            <p:custDataLst>
              <p:tags r:id="rId39"/>
            </p:custDataLst>
          </p:nvPr>
        </p:nvSpPr>
        <p:spPr>
          <a:xfrm rot="18060000">
            <a:off x="9283065" y="3168015"/>
            <a:ext cx="401955" cy="647065"/>
          </a:xfrm>
          <a:prstGeom prst="roundRect">
            <a:avLst/>
          </a:prstGeom>
          <a:solidFill>
            <a:srgbClr val="000000">
              <a:alpha val="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8" name="圆角矩形 77"/>
          <p:cNvSpPr/>
          <p:nvPr>
            <p:custDataLst>
              <p:tags r:id="rId40"/>
            </p:custDataLst>
          </p:nvPr>
        </p:nvSpPr>
        <p:spPr>
          <a:xfrm rot="17400000">
            <a:off x="9768205" y="3302000"/>
            <a:ext cx="401955" cy="647065"/>
          </a:xfrm>
          <a:prstGeom prst="roundRect">
            <a:avLst/>
          </a:prstGeom>
          <a:solidFill>
            <a:srgbClr val="000000">
              <a:alpha val="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9" name="圆角矩形 78"/>
          <p:cNvSpPr/>
          <p:nvPr>
            <p:custDataLst>
              <p:tags r:id="rId41"/>
            </p:custDataLst>
          </p:nvPr>
        </p:nvSpPr>
        <p:spPr>
          <a:xfrm rot="19080000">
            <a:off x="9596120" y="3040380"/>
            <a:ext cx="401955" cy="647065"/>
          </a:xfrm>
          <a:prstGeom prst="roundRect">
            <a:avLst/>
          </a:prstGeom>
          <a:solidFill>
            <a:srgbClr val="000000">
              <a:alpha val="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0" name="圆角矩形 79"/>
          <p:cNvSpPr/>
          <p:nvPr>
            <p:custDataLst>
              <p:tags r:id="rId42"/>
            </p:custDataLst>
          </p:nvPr>
        </p:nvSpPr>
        <p:spPr>
          <a:xfrm rot="19980000">
            <a:off x="9326245" y="2726055"/>
            <a:ext cx="401955" cy="647065"/>
          </a:xfrm>
          <a:prstGeom prst="roundRect">
            <a:avLst/>
          </a:prstGeom>
          <a:solidFill>
            <a:srgbClr val="000000">
              <a:alpha val="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2" name="文本框 81"/>
          <p:cNvSpPr txBox="1"/>
          <p:nvPr>
            <p:custDataLst>
              <p:tags r:id="rId43"/>
            </p:custDataLst>
          </p:nvPr>
        </p:nvSpPr>
        <p:spPr>
          <a:xfrm>
            <a:off x="3981450" y="4770120"/>
            <a:ext cx="2064385" cy="521970"/>
          </a:xfrm>
          <a:prstGeom prst="rect">
            <a:avLst/>
          </a:prstGeom>
          <a:noFill/>
          <a:ln w="9525">
            <a:noFill/>
          </a:ln>
        </p:spPr>
        <p:txBody>
          <a:bodyPr wrap="square">
            <a:spAutoFit/>
          </a:bodyPr>
          <a:p>
            <a:pPr indent="0">
              <a:lnSpc>
                <a:spcPct val="200000"/>
              </a:lnSpc>
              <a:buFont typeface="Wingdings" panose="05000000000000000000" charset="0"/>
              <a:buNone/>
            </a:pPr>
            <a:r>
              <a:rPr lang="zh-CN" altLang="en-US" sz="1400" b="0">
                <a:solidFill>
                  <a:srgbClr val="FFFF00"/>
                </a:solidFill>
                <a:latin typeface="+mn-ea"/>
              </a:rPr>
              <a:t>差速底盘侧方停车</a:t>
            </a:r>
            <a:endParaRPr lang="zh-CN" altLang="en-US" sz="1400" b="0">
              <a:solidFill>
                <a:srgbClr val="FFFF00"/>
              </a:solidFill>
              <a:latin typeface="+mn-ea"/>
            </a:endParaRPr>
          </a:p>
        </p:txBody>
      </p:sp>
      <p:sp>
        <p:nvSpPr>
          <p:cNvPr id="83" name="文本框 82"/>
          <p:cNvSpPr txBox="1"/>
          <p:nvPr>
            <p:custDataLst>
              <p:tags r:id="rId44"/>
            </p:custDataLst>
          </p:nvPr>
        </p:nvSpPr>
        <p:spPr>
          <a:xfrm>
            <a:off x="8610600" y="4770120"/>
            <a:ext cx="2064385" cy="521970"/>
          </a:xfrm>
          <a:prstGeom prst="rect">
            <a:avLst/>
          </a:prstGeom>
          <a:noFill/>
          <a:ln w="9525">
            <a:noFill/>
          </a:ln>
        </p:spPr>
        <p:txBody>
          <a:bodyPr wrap="square">
            <a:spAutoFit/>
          </a:bodyPr>
          <a:p>
            <a:pPr indent="0">
              <a:lnSpc>
                <a:spcPct val="200000"/>
              </a:lnSpc>
              <a:buFont typeface="Wingdings" panose="05000000000000000000" charset="0"/>
              <a:buNone/>
            </a:pPr>
            <a:r>
              <a:rPr lang="zh-CN" altLang="en-US" sz="1400" b="0">
                <a:solidFill>
                  <a:srgbClr val="FFFF00"/>
                </a:solidFill>
                <a:latin typeface="+mn-ea"/>
              </a:rPr>
              <a:t>阿克曼底盘侧方停车</a:t>
            </a:r>
            <a:endParaRPr lang="zh-CN" altLang="en-US" sz="1400" b="0">
              <a:solidFill>
                <a:srgbClr val="FFFF00"/>
              </a:solidFill>
              <a:latin typeface="+mn-ea"/>
            </a:endParaRPr>
          </a:p>
        </p:txBody>
      </p:sp>
      <p:sp>
        <p:nvSpPr>
          <p:cNvPr id="84" name="文本框 83"/>
          <p:cNvSpPr txBox="1"/>
          <p:nvPr/>
        </p:nvSpPr>
        <p:spPr>
          <a:xfrm>
            <a:off x="4620260" y="5420360"/>
            <a:ext cx="5323205" cy="645160"/>
          </a:xfrm>
          <a:prstGeom prst="rect">
            <a:avLst/>
          </a:prstGeom>
          <a:noFill/>
          <a:ln w="9525">
            <a:noFill/>
          </a:ln>
        </p:spPr>
        <p:txBody>
          <a:bodyPr wrap="square">
            <a:spAutoFit/>
          </a:bodyPr>
          <a:p>
            <a:pPr indent="0">
              <a:lnSpc>
                <a:spcPct val="200000"/>
              </a:lnSpc>
              <a:buFont typeface="Wingdings" panose="05000000000000000000" charset="0"/>
              <a:buNone/>
            </a:pPr>
            <a:r>
              <a:rPr lang="zh-CN" altLang="en-US" b="0">
                <a:solidFill>
                  <a:srgbClr val="FF0000"/>
                </a:solidFill>
                <a:highlight>
                  <a:srgbClr val="FFFF00"/>
                </a:highlight>
                <a:latin typeface="+mn-ea"/>
              </a:rPr>
              <a:t>底盘轮子运动受限，导致在狭窄区域运动很不灵活</a:t>
            </a:r>
            <a:endParaRPr lang="zh-CN" altLang="en-US" b="0">
              <a:solidFill>
                <a:srgbClr val="FF0000"/>
              </a:solidFill>
              <a:highlight>
                <a:srgbClr val="FFFF00"/>
              </a:highlight>
              <a:latin typeface="+mn-ea"/>
            </a:endParaRPr>
          </a:p>
        </p:txBody>
      </p:sp>
      <p:sp>
        <p:nvSpPr>
          <p:cNvPr id="85" name="文本框 84"/>
          <p:cNvSpPr txBox="1"/>
          <p:nvPr>
            <p:custDataLst>
              <p:tags r:id="rId45"/>
            </p:custDataLst>
          </p:nvPr>
        </p:nvSpPr>
        <p:spPr>
          <a:xfrm>
            <a:off x="6137910" y="5841365"/>
            <a:ext cx="2291715" cy="645160"/>
          </a:xfrm>
          <a:prstGeom prst="rect">
            <a:avLst/>
          </a:prstGeom>
          <a:noFill/>
          <a:ln w="9525">
            <a:noFill/>
          </a:ln>
        </p:spPr>
        <p:txBody>
          <a:bodyPr wrap="square">
            <a:spAutoFit/>
          </a:bodyPr>
          <a:p>
            <a:pPr indent="0">
              <a:lnSpc>
                <a:spcPct val="200000"/>
              </a:lnSpc>
              <a:buFont typeface="Wingdings" panose="05000000000000000000" charset="0"/>
              <a:buNone/>
            </a:pPr>
            <a:r>
              <a:rPr lang="zh-CN" altLang="en-US" b="0">
                <a:solidFill>
                  <a:srgbClr val="FF0000"/>
                </a:solidFill>
                <a:highlight>
                  <a:srgbClr val="FFFF00"/>
                </a:highlight>
                <a:latin typeface="+mn-ea"/>
              </a:rPr>
              <a:t>全向底盘，应运而生</a:t>
            </a:r>
            <a:endParaRPr lang="zh-CN" altLang="en-US" b="0">
              <a:solidFill>
                <a:srgbClr val="FF0000"/>
              </a:solidFill>
              <a:highlight>
                <a:srgbClr val="FFFF00"/>
              </a:highlight>
              <a:latin typeface="+mn-ea"/>
            </a:endParaRPr>
          </a:p>
        </p:txBody>
      </p:sp>
    </p:spTree>
    <p:custDataLst>
      <p:tags r:id="rId46"/>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blinds(horizontal)">
                                      <p:cBhvr>
                                        <p:cTn id="7" dur="500"/>
                                        <p:tgtEl>
                                          <p:spTgt spid="33"/>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82"/>
                                        </p:tgtEl>
                                        <p:attrNameLst>
                                          <p:attrName>style.visibility</p:attrName>
                                        </p:attrNameLst>
                                      </p:cBhvr>
                                      <p:to>
                                        <p:strVal val="visible"/>
                                      </p:to>
                                    </p:set>
                                    <p:animEffect transition="in" filter="blinds(horizontal)">
                                      <p:cBhvr>
                                        <p:cTn id="10" dur="500"/>
                                        <p:tgtEl>
                                          <p:spTgt spid="82"/>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51"/>
                                        </p:tgtEl>
                                        <p:attrNameLst>
                                          <p:attrName>style.visibility</p:attrName>
                                        </p:attrNameLst>
                                      </p:cBhvr>
                                      <p:to>
                                        <p:strVal val="visible"/>
                                      </p:to>
                                    </p:set>
                                    <p:animEffect transition="in" filter="blinds(horizontal)">
                                      <p:cBhvr>
                                        <p:cTn id="15" dur="500"/>
                                        <p:tgtEl>
                                          <p:spTgt spid="51"/>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52"/>
                                        </p:tgtEl>
                                        <p:attrNameLst>
                                          <p:attrName>style.visibility</p:attrName>
                                        </p:attrNameLst>
                                      </p:cBhvr>
                                      <p:to>
                                        <p:strVal val="visible"/>
                                      </p:to>
                                    </p:set>
                                    <p:animEffect transition="in" filter="blinds(horizontal)">
                                      <p:cBhvr>
                                        <p:cTn id="20" dur="500"/>
                                        <p:tgtEl>
                                          <p:spTgt spid="52"/>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53"/>
                                        </p:tgtEl>
                                        <p:attrNameLst>
                                          <p:attrName>style.visibility</p:attrName>
                                        </p:attrNameLst>
                                      </p:cBhvr>
                                      <p:to>
                                        <p:strVal val="visible"/>
                                      </p:to>
                                    </p:set>
                                    <p:animEffect transition="in" filter="blinds(horizontal)">
                                      <p:cBhvr>
                                        <p:cTn id="25" dur="500"/>
                                        <p:tgtEl>
                                          <p:spTgt spid="53"/>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grpId="0" nodeType="clickEffect">
                                  <p:stCondLst>
                                    <p:cond delay="0"/>
                                  </p:stCondLst>
                                  <p:childTnLst>
                                    <p:set>
                                      <p:cBhvr>
                                        <p:cTn id="29" dur="1" fill="hold">
                                          <p:stCondLst>
                                            <p:cond delay="0"/>
                                          </p:stCondLst>
                                        </p:cTn>
                                        <p:tgtEl>
                                          <p:spTgt spid="54"/>
                                        </p:tgtEl>
                                        <p:attrNameLst>
                                          <p:attrName>style.visibility</p:attrName>
                                        </p:attrNameLst>
                                      </p:cBhvr>
                                      <p:to>
                                        <p:strVal val="visible"/>
                                      </p:to>
                                    </p:set>
                                    <p:animEffect transition="in" filter="blinds(horizontal)">
                                      <p:cBhvr>
                                        <p:cTn id="30" dur="500"/>
                                        <p:tgtEl>
                                          <p:spTgt spid="54"/>
                                        </p:tgtEl>
                                      </p:cBhvr>
                                    </p:animEffect>
                                  </p:childTnLst>
                                </p:cTn>
                              </p:par>
                            </p:childTnLst>
                          </p:cTn>
                        </p:par>
                      </p:childTnLst>
                    </p:cTn>
                  </p:par>
                  <p:par>
                    <p:cTn id="31" fill="hold">
                      <p:stCondLst>
                        <p:cond delay="indefinite"/>
                      </p:stCondLst>
                      <p:childTnLst>
                        <p:par>
                          <p:cTn id="32" fill="hold">
                            <p:stCondLst>
                              <p:cond delay="0"/>
                            </p:stCondLst>
                            <p:childTnLst>
                              <p:par>
                                <p:cTn id="33" presetID="3" presetClass="entr" presetSubtype="10" fill="hold" grpId="0" nodeType="clickEffect">
                                  <p:stCondLst>
                                    <p:cond delay="0"/>
                                  </p:stCondLst>
                                  <p:childTnLst>
                                    <p:set>
                                      <p:cBhvr>
                                        <p:cTn id="34" dur="1" fill="hold">
                                          <p:stCondLst>
                                            <p:cond delay="0"/>
                                          </p:stCondLst>
                                        </p:cTn>
                                        <p:tgtEl>
                                          <p:spTgt spid="55"/>
                                        </p:tgtEl>
                                        <p:attrNameLst>
                                          <p:attrName>style.visibility</p:attrName>
                                        </p:attrNameLst>
                                      </p:cBhvr>
                                      <p:to>
                                        <p:strVal val="visible"/>
                                      </p:to>
                                    </p:set>
                                    <p:animEffect transition="in" filter="blinds(horizontal)">
                                      <p:cBhvr>
                                        <p:cTn id="35" dur="500"/>
                                        <p:tgtEl>
                                          <p:spTgt spid="55"/>
                                        </p:tgtEl>
                                      </p:cBhvr>
                                    </p:animEffect>
                                  </p:childTnLst>
                                </p:cTn>
                              </p:par>
                            </p:childTnLst>
                          </p:cTn>
                        </p:par>
                      </p:childTnLst>
                    </p:cTn>
                  </p:par>
                  <p:par>
                    <p:cTn id="36" fill="hold">
                      <p:stCondLst>
                        <p:cond delay="indefinite"/>
                      </p:stCondLst>
                      <p:childTnLst>
                        <p:par>
                          <p:cTn id="37" fill="hold">
                            <p:stCondLst>
                              <p:cond delay="0"/>
                            </p:stCondLst>
                            <p:childTnLst>
                              <p:par>
                                <p:cTn id="38" presetID="3" presetClass="entr" presetSubtype="10" fill="hold" grpId="0" nodeType="clickEffect">
                                  <p:stCondLst>
                                    <p:cond delay="0"/>
                                  </p:stCondLst>
                                  <p:childTnLst>
                                    <p:set>
                                      <p:cBhvr>
                                        <p:cTn id="39" dur="1" fill="hold">
                                          <p:stCondLst>
                                            <p:cond delay="0"/>
                                          </p:stCondLst>
                                        </p:cTn>
                                        <p:tgtEl>
                                          <p:spTgt spid="56"/>
                                        </p:tgtEl>
                                        <p:attrNameLst>
                                          <p:attrName>style.visibility</p:attrName>
                                        </p:attrNameLst>
                                      </p:cBhvr>
                                      <p:to>
                                        <p:strVal val="visible"/>
                                      </p:to>
                                    </p:set>
                                    <p:animEffect transition="in" filter="blinds(horizontal)">
                                      <p:cBhvr>
                                        <p:cTn id="40" dur="500"/>
                                        <p:tgtEl>
                                          <p:spTgt spid="56"/>
                                        </p:tgtEl>
                                      </p:cBhvr>
                                    </p:animEffect>
                                  </p:childTnLst>
                                </p:cTn>
                              </p:par>
                            </p:childTnLst>
                          </p:cTn>
                        </p:par>
                      </p:childTnLst>
                    </p:cTn>
                  </p:par>
                  <p:par>
                    <p:cTn id="41" fill="hold">
                      <p:stCondLst>
                        <p:cond delay="indefinite"/>
                      </p:stCondLst>
                      <p:childTnLst>
                        <p:par>
                          <p:cTn id="42" fill="hold">
                            <p:stCondLst>
                              <p:cond delay="0"/>
                            </p:stCondLst>
                            <p:childTnLst>
                              <p:par>
                                <p:cTn id="43" presetID="3" presetClass="entr" presetSubtype="10" fill="hold" nodeType="clickEffect">
                                  <p:stCondLst>
                                    <p:cond delay="0"/>
                                  </p:stCondLst>
                                  <p:childTnLst>
                                    <p:set>
                                      <p:cBhvr>
                                        <p:cTn id="44" dur="1" fill="hold">
                                          <p:stCondLst>
                                            <p:cond delay="0"/>
                                          </p:stCondLst>
                                        </p:cTn>
                                        <p:tgtEl>
                                          <p:spTgt spid="57"/>
                                        </p:tgtEl>
                                        <p:attrNameLst>
                                          <p:attrName>style.visibility</p:attrName>
                                        </p:attrNameLst>
                                      </p:cBhvr>
                                      <p:to>
                                        <p:strVal val="visible"/>
                                      </p:to>
                                    </p:set>
                                    <p:animEffect transition="in" filter="blinds(horizontal)">
                                      <p:cBhvr>
                                        <p:cTn id="45" dur="500"/>
                                        <p:tgtEl>
                                          <p:spTgt spid="57"/>
                                        </p:tgtEl>
                                      </p:cBhvr>
                                    </p:animEffect>
                                  </p:childTnLst>
                                </p:cTn>
                              </p:par>
                              <p:par>
                                <p:cTn id="46" presetID="3" presetClass="entr" presetSubtype="10" fill="hold" grpId="0" nodeType="withEffect">
                                  <p:stCondLst>
                                    <p:cond delay="0"/>
                                  </p:stCondLst>
                                  <p:childTnLst>
                                    <p:set>
                                      <p:cBhvr>
                                        <p:cTn id="47" dur="1" fill="hold">
                                          <p:stCondLst>
                                            <p:cond delay="0"/>
                                          </p:stCondLst>
                                        </p:cTn>
                                        <p:tgtEl>
                                          <p:spTgt spid="83"/>
                                        </p:tgtEl>
                                        <p:attrNameLst>
                                          <p:attrName>style.visibility</p:attrName>
                                        </p:attrNameLst>
                                      </p:cBhvr>
                                      <p:to>
                                        <p:strVal val="visible"/>
                                      </p:to>
                                    </p:set>
                                    <p:animEffect transition="in" filter="blinds(horizontal)">
                                      <p:cBhvr>
                                        <p:cTn id="48" dur="500"/>
                                        <p:tgtEl>
                                          <p:spTgt spid="83"/>
                                        </p:tgtEl>
                                      </p:cBhvr>
                                    </p:animEffect>
                                  </p:childTnLst>
                                </p:cTn>
                              </p:par>
                            </p:childTnLst>
                          </p:cTn>
                        </p:par>
                      </p:childTnLst>
                    </p:cTn>
                  </p:par>
                  <p:par>
                    <p:cTn id="49" fill="hold">
                      <p:stCondLst>
                        <p:cond delay="indefinite"/>
                      </p:stCondLst>
                      <p:childTnLst>
                        <p:par>
                          <p:cTn id="50" fill="hold">
                            <p:stCondLst>
                              <p:cond delay="0"/>
                            </p:stCondLst>
                            <p:childTnLst>
                              <p:par>
                                <p:cTn id="51" presetID="3" presetClass="entr" presetSubtype="10" fill="hold" grpId="0" nodeType="clickEffect">
                                  <p:stCondLst>
                                    <p:cond delay="0"/>
                                  </p:stCondLst>
                                  <p:childTnLst>
                                    <p:set>
                                      <p:cBhvr>
                                        <p:cTn id="52" dur="1" fill="hold">
                                          <p:stCondLst>
                                            <p:cond delay="0"/>
                                          </p:stCondLst>
                                        </p:cTn>
                                        <p:tgtEl>
                                          <p:spTgt spid="74"/>
                                        </p:tgtEl>
                                        <p:attrNameLst>
                                          <p:attrName>style.visibility</p:attrName>
                                        </p:attrNameLst>
                                      </p:cBhvr>
                                      <p:to>
                                        <p:strVal val="visible"/>
                                      </p:to>
                                    </p:set>
                                    <p:animEffect transition="in" filter="blinds(horizontal)">
                                      <p:cBhvr>
                                        <p:cTn id="53" dur="500"/>
                                        <p:tgtEl>
                                          <p:spTgt spid="74"/>
                                        </p:tgtEl>
                                      </p:cBhvr>
                                    </p:animEffect>
                                  </p:childTnLst>
                                </p:cTn>
                              </p:par>
                            </p:childTnLst>
                          </p:cTn>
                        </p:par>
                      </p:childTnLst>
                    </p:cTn>
                  </p:par>
                  <p:par>
                    <p:cTn id="54" fill="hold">
                      <p:stCondLst>
                        <p:cond delay="indefinite"/>
                      </p:stCondLst>
                      <p:childTnLst>
                        <p:par>
                          <p:cTn id="55" fill="hold">
                            <p:stCondLst>
                              <p:cond delay="0"/>
                            </p:stCondLst>
                            <p:childTnLst>
                              <p:par>
                                <p:cTn id="56" presetID="3" presetClass="entr" presetSubtype="10" fill="hold" grpId="0" nodeType="clickEffect">
                                  <p:stCondLst>
                                    <p:cond delay="0"/>
                                  </p:stCondLst>
                                  <p:childTnLst>
                                    <p:set>
                                      <p:cBhvr>
                                        <p:cTn id="57" dur="1" fill="hold">
                                          <p:stCondLst>
                                            <p:cond delay="0"/>
                                          </p:stCondLst>
                                        </p:cTn>
                                        <p:tgtEl>
                                          <p:spTgt spid="75"/>
                                        </p:tgtEl>
                                        <p:attrNameLst>
                                          <p:attrName>style.visibility</p:attrName>
                                        </p:attrNameLst>
                                      </p:cBhvr>
                                      <p:to>
                                        <p:strVal val="visible"/>
                                      </p:to>
                                    </p:set>
                                    <p:animEffect transition="in" filter="blinds(horizontal)">
                                      <p:cBhvr>
                                        <p:cTn id="58" dur="500"/>
                                        <p:tgtEl>
                                          <p:spTgt spid="75"/>
                                        </p:tgtEl>
                                      </p:cBhvr>
                                    </p:animEffect>
                                  </p:childTnLst>
                                </p:cTn>
                              </p:par>
                            </p:childTnLst>
                          </p:cTn>
                        </p:par>
                      </p:childTnLst>
                    </p:cTn>
                  </p:par>
                  <p:par>
                    <p:cTn id="59" fill="hold">
                      <p:stCondLst>
                        <p:cond delay="indefinite"/>
                      </p:stCondLst>
                      <p:childTnLst>
                        <p:par>
                          <p:cTn id="60" fill="hold">
                            <p:stCondLst>
                              <p:cond delay="0"/>
                            </p:stCondLst>
                            <p:childTnLst>
                              <p:par>
                                <p:cTn id="61" presetID="3" presetClass="entr" presetSubtype="10" fill="hold" grpId="0" nodeType="clickEffect">
                                  <p:stCondLst>
                                    <p:cond delay="0"/>
                                  </p:stCondLst>
                                  <p:childTnLst>
                                    <p:set>
                                      <p:cBhvr>
                                        <p:cTn id="62" dur="1" fill="hold">
                                          <p:stCondLst>
                                            <p:cond delay="0"/>
                                          </p:stCondLst>
                                        </p:cTn>
                                        <p:tgtEl>
                                          <p:spTgt spid="76"/>
                                        </p:tgtEl>
                                        <p:attrNameLst>
                                          <p:attrName>style.visibility</p:attrName>
                                        </p:attrNameLst>
                                      </p:cBhvr>
                                      <p:to>
                                        <p:strVal val="visible"/>
                                      </p:to>
                                    </p:set>
                                    <p:animEffect transition="in" filter="blinds(horizontal)">
                                      <p:cBhvr>
                                        <p:cTn id="63" dur="500"/>
                                        <p:tgtEl>
                                          <p:spTgt spid="76"/>
                                        </p:tgtEl>
                                      </p:cBhvr>
                                    </p:animEffect>
                                  </p:childTnLst>
                                </p:cTn>
                              </p:par>
                            </p:childTnLst>
                          </p:cTn>
                        </p:par>
                      </p:childTnLst>
                    </p:cTn>
                  </p:par>
                  <p:par>
                    <p:cTn id="64" fill="hold">
                      <p:stCondLst>
                        <p:cond delay="indefinite"/>
                      </p:stCondLst>
                      <p:childTnLst>
                        <p:par>
                          <p:cTn id="65" fill="hold">
                            <p:stCondLst>
                              <p:cond delay="0"/>
                            </p:stCondLst>
                            <p:childTnLst>
                              <p:par>
                                <p:cTn id="66" presetID="3" presetClass="entr" presetSubtype="10" fill="hold" grpId="0" nodeType="clickEffect">
                                  <p:stCondLst>
                                    <p:cond delay="0"/>
                                  </p:stCondLst>
                                  <p:childTnLst>
                                    <p:set>
                                      <p:cBhvr>
                                        <p:cTn id="67" dur="1" fill="hold">
                                          <p:stCondLst>
                                            <p:cond delay="0"/>
                                          </p:stCondLst>
                                        </p:cTn>
                                        <p:tgtEl>
                                          <p:spTgt spid="77"/>
                                        </p:tgtEl>
                                        <p:attrNameLst>
                                          <p:attrName>style.visibility</p:attrName>
                                        </p:attrNameLst>
                                      </p:cBhvr>
                                      <p:to>
                                        <p:strVal val="visible"/>
                                      </p:to>
                                    </p:set>
                                    <p:animEffect transition="in" filter="blinds(horizontal)">
                                      <p:cBhvr>
                                        <p:cTn id="68" dur="500"/>
                                        <p:tgtEl>
                                          <p:spTgt spid="77"/>
                                        </p:tgtEl>
                                      </p:cBhvr>
                                    </p:animEffect>
                                  </p:childTnLst>
                                </p:cTn>
                              </p:par>
                            </p:childTnLst>
                          </p:cTn>
                        </p:par>
                      </p:childTnLst>
                    </p:cTn>
                  </p:par>
                  <p:par>
                    <p:cTn id="69" fill="hold">
                      <p:stCondLst>
                        <p:cond delay="indefinite"/>
                      </p:stCondLst>
                      <p:childTnLst>
                        <p:par>
                          <p:cTn id="70" fill="hold">
                            <p:stCondLst>
                              <p:cond delay="0"/>
                            </p:stCondLst>
                            <p:childTnLst>
                              <p:par>
                                <p:cTn id="71" presetID="3" presetClass="entr" presetSubtype="10" fill="hold" grpId="0" nodeType="clickEffect">
                                  <p:stCondLst>
                                    <p:cond delay="0"/>
                                  </p:stCondLst>
                                  <p:childTnLst>
                                    <p:set>
                                      <p:cBhvr>
                                        <p:cTn id="72" dur="1" fill="hold">
                                          <p:stCondLst>
                                            <p:cond delay="0"/>
                                          </p:stCondLst>
                                        </p:cTn>
                                        <p:tgtEl>
                                          <p:spTgt spid="78"/>
                                        </p:tgtEl>
                                        <p:attrNameLst>
                                          <p:attrName>style.visibility</p:attrName>
                                        </p:attrNameLst>
                                      </p:cBhvr>
                                      <p:to>
                                        <p:strVal val="visible"/>
                                      </p:to>
                                    </p:set>
                                    <p:animEffect transition="in" filter="blinds(horizontal)">
                                      <p:cBhvr>
                                        <p:cTn id="73" dur="500"/>
                                        <p:tgtEl>
                                          <p:spTgt spid="78"/>
                                        </p:tgtEl>
                                      </p:cBhvr>
                                    </p:animEffect>
                                  </p:childTnLst>
                                </p:cTn>
                              </p:par>
                            </p:childTnLst>
                          </p:cTn>
                        </p:par>
                      </p:childTnLst>
                    </p:cTn>
                  </p:par>
                  <p:par>
                    <p:cTn id="74" fill="hold">
                      <p:stCondLst>
                        <p:cond delay="indefinite"/>
                      </p:stCondLst>
                      <p:childTnLst>
                        <p:par>
                          <p:cTn id="75" fill="hold">
                            <p:stCondLst>
                              <p:cond delay="0"/>
                            </p:stCondLst>
                            <p:childTnLst>
                              <p:par>
                                <p:cTn id="76" presetID="3" presetClass="entr" presetSubtype="10" fill="hold" grpId="0" nodeType="clickEffect">
                                  <p:stCondLst>
                                    <p:cond delay="0"/>
                                  </p:stCondLst>
                                  <p:childTnLst>
                                    <p:set>
                                      <p:cBhvr>
                                        <p:cTn id="77" dur="1" fill="hold">
                                          <p:stCondLst>
                                            <p:cond delay="0"/>
                                          </p:stCondLst>
                                        </p:cTn>
                                        <p:tgtEl>
                                          <p:spTgt spid="79"/>
                                        </p:tgtEl>
                                        <p:attrNameLst>
                                          <p:attrName>style.visibility</p:attrName>
                                        </p:attrNameLst>
                                      </p:cBhvr>
                                      <p:to>
                                        <p:strVal val="visible"/>
                                      </p:to>
                                    </p:set>
                                    <p:animEffect transition="in" filter="blinds(horizontal)">
                                      <p:cBhvr>
                                        <p:cTn id="78" dur="500"/>
                                        <p:tgtEl>
                                          <p:spTgt spid="79"/>
                                        </p:tgtEl>
                                      </p:cBhvr>
                                    </p:animEffect>
                                  </p:childTnLst>
                                </p:cTn>
                              </p:par>
                            </p:childTnLst>
                          </p:cTn>
                        </p:par>
                      </p:childTnLst>
                    </p:cTn>
                  </p:par>
                  <p:par>
                    <p:cTn id="79" fill="hold">
                      <p:stCondLst>
                        <p:cond delay="indefinite"/>
                      </p:stCondLst>
                      <p:childTnLst>
                        <p:par>
                          <p:cTn id="80" fill="hold">
                            <p:stCondLst>
                              <p:cond delay="0"/>
                            </p:stCondLst>
                            <p:childTnLst>
                              <p:par>
                                <p:cTn id="81" presetID="3" presetClass="entr" presetSubtype="10" fill="hold" grpId="0" nodeType="clickEffect">
                                  <p:stCondLst>
                                    <p:cond delay="0"/>
                                  </p:stCondLst>
                                  <p:childTnLst>
                                    <p:set>
                                      <p:cBhvr>
                                        <p:cTn id="82" dur="1" fill="hold">
                                          <p:stCondLst>
                                            <p:cond delay="0"/>
                                          </p:stCondLst>
                                        </p:cTn>
                                        <p:tgtEl>
                                          <p:spTgt spid="80"/>
                                        </p:tgtEl>
                                        <p:attrNameLst>
                                          <p:attrName>style.visibility</p:attrName>
                                        </p:attrNameLst>
                                      </p:cBhvr>
                                      <p:to>
                                        <p:strVal val="visible"/>
                                      </p:to>
                                    </p:set>
                                    <p:animEffect transition="in" filter="blinds(horizontal)">
                                      <p:cBhvr>
                                        <p:cTn id="83" dur="500"/>
                                        <p:tgtEl>
                                          <p:spTgt spid="80"/>
                                        </p:tgtEl>
                                      </p:cBhvr>
                                    </p:animEffect>
                                  </p:childTnLst>
                                </p:cTn>
                              </p:par>
                            </p:childTnLst>
                          </p:cTn>
                        </p:par>
                      </p:childTnLst>
                    </p:cTn>
                  </p:par>
                  <p:par>
                    <p:cTn id="84" fill="hold">
                      <p:stCondLst>
                        <p:cond delay="indefinite"/>
                      </p:stCondLst>
                      <p:childTnLst>
                        <p:par>
                          <p:cTn id="85" fill="hold">
                            <p:stCondLst>
                              <p:cond delay="0"/>
                            </p:stCondLst>
                            <p:childTnLst>
                              <p:par>
                                <p:cTn id="86" presetID="3" presetClass="entr" presetSubtype="10" fill="hold" grpId="0" nodeType="clickEffect">
                                  <p:stCondLst>
                                    <p:cond delay="0"/>
                                  </p:stCondLst>
                                  <p:childTnLst>
                                    <p:set>
                                      <p:cBhvr>
                                        <p:cTn id="87" dur="1" fill="hold">
                                          <p:stCondLst>
                                            <p:cond delay="0"/>
                                          </p:stCondLst>
                                        </p:cTn>
                                        <p:tgtEl>
                                          <p:spTgt spid="84"/>
                                        </p:tgtEl>
                                        <p:attrNameLst>
                                          <p:attrName>style.visibility</p:attrName>
                                        </p:attrNameLst>
                                      </p:cBhvr>
                                      <p:to>
                                        <p:strVal val="visible"/>
                                      </p:to>
                                    </p:set>
                                    <p:animEffect transition="in" filter="blinds(horizontal)">
                                      <p:cBhvr>
                                        <p:cTn id="88" dur="500"/>
                                        <p:tgtEl>
                                          <p:spTgt spid="84"/>
                                        </p:tgtEl>
                                      </p:cBhvr>
                                    </p:animEffect>
                                  </p:childTnLst>
                                </p:cTn>
                              </p:par>
                            </p:childTnLst>
                          </p:cTn>
                        </p:par>
                      </p:childTnLst>
                    </p:cTn>
                  </p:par>
                  <p:par>
                    <p:cTn id="89" fill="hold">
                      <p:stCondLst>
                        <p:cond delay="indefinite"/>
                      </p:stCondLst>
                      <p:childTnLst>
                        <p:par>
                          <p:cTn id="90" fill="hold">
                            <p:stCondLst>
                              <p:cond delay="0"/>
                            </p:stCondLst>
                            <p:childTnLst>
                              <p:par>
                                <p:cTn id="91" presetID="3" presetClass="entr" presetSubtype="10" fill="hold" grpId="0" nodeType="clickEffect">
                                  <p:stCondLst>
                                    <p:cond delay="0"/>
                                  </p:stCondLst>
                                  <p:childTnLst>
                                    <p:set>
                                      <p:cBhvr>
                                        <p:cTn id="92" dur="1" fill="hold">
                                          <p:stCondLst>
                                            <p:cond delay="0"/>
                                          </p:stCondLst>
                                        </p:cTn>
                                        <p:tgtEl>
                                          <p:spTgt spid="85"/>
                                        </p:tgtEl>
                                        <p:attrNameLst>
                                          <p:attrName>style.visibility</p:attrName>
                                        </p:attrNameLst>
                                      </p:cBhvr>
                                      <p:to>
                                        <p:strVal val="visible"/>
                                      </p:to>
                                    </p:set>
                                    <p:animEffect transition="in" filter="blinds(horizontal)">
                                      <p:cBhvr>
                                        <p:cTn id="93" dur="500"/>
                                        <p:tgtEl>
                                          <p:spTgt spid="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P spid="52" grpId="0" bldLvl="0" animBg="1"/>
      <p:bldP spid="53" grpId="0" animBg="1"/>
      <p:bldP spid="54" grpId="0" bldLvl="0" animBg="1"/>
      <p:bldP spid="55" grpId="0" bldLvl="0" animBg="1"/>
      <p:bldP spid="56" grpId="0" bldLvl="0" animBg="1"/>
      <p:bldP spid="74" grpId="0" bldLvl="0" animBg="1"/>
      <p:bldP spid="75" grpId="0" bldLvl="0" animBg="1"/>
      <p:bldP spid="76" grpId="0" bldLvl="0" animBg="1"/>
      <p:bldP spid="77" grpId="0" bldLvl="0" animBg="1"/>
      <p:bldP spid="78" grpId="0" bldLvl="0" animBg="1"/>
      <p:bldP spid="79" grpId="0" bldLvl="0" animBg="1"/>
      <p:bldP spid="80" grpId="0" bldLvl="0" animBg="1"/>
      <p:bldP spid="82" grpId="0"/>
      <p:bldP spid="83" grpId="0"/>
      <p:bldP spid="84" grpId="0"/>
      <p:bldP spid="85" grpId="0"/>
    </p:bldLst>
  </p:timing>
</p:sld>
</file>

<file path=ppt/slides/slide39.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1" name="文本框 10"/>
          <p:cNvSpPr txBox="1"/>
          <p:nvPr/>
        </p:nvSpPr>
        <p:spPr>
          <a:xfrm>
            <a:off x="98425" y="99695"/>
            <a:ext cx="5629275" cy="306705"/>
          </a:xfrm>
          <a:prstGeom prst="rect">
            <a:avLst/>
          </a:prstGeom>
          <a:noFill/>
        </p:spPr>
        <p:txBody>
          <a:bodyPr wrap="square" rtlCol="0">
            <a:spAutoFit/>
          </a:bodyPr>
          <a:p>
            <a:pPr algn="ctr"/>
            <a:r>
              <a:rPr lang="zh-CN" altLang="en-US" sz="1400">
                <a:solidFill>
                  <a:srgbClr val="BEBEBE"/>
                </a:solidFill>
              </a:rPr>
              <a:t>《机器人</a:t>
            </a:r>
            <a:r>
              <a:rPr lang="en-US" altLang="zh-CN" sz="1400">
                <a:solidFill>
                  <a:srgbClr val="BEBEBE"/>
                </a:solidFill>
              </a:rPr>
              <a:t>SLAM</a:t>
            </a:r>
            <a:r>
              <a:rPr lang="zh-CN" altLang="en-US" sz="1400">
                <a:solidFill>
                  <a:srgbClr val="BEBEBE"/>
                </a:solidFill>
              </a:rPr>
              <a:t>导航：核心技术与实战》</a:t>
            </a:r>
            <a:r>
              <a:rPr lang="en-US" altLang="zh-CN" sz="1400">
                <a:solidFill>
                  <a:srgbClr val="BEBEBE"/>
                </a:solidFill>
              </a:rPr>
              <a:t>    </a:t>
            </a:r>
            <a:r>
              <a:rPr lang="zh-CN" altLang="en-US" sz="1400">
                <a:solidFill>
                  <a:srgbClr val="BEBEBE"/>
                </a:solidFill>
              </a:rPr>
              <a:t>张虎</a:t>
            </a:r>
            <a:r>
              <a:rPr lang="en-US" altLang="zh-CN" sz="1400">
                <a:solidFill>
                  <a:srgbClr val="BEBEBE"/>
                </a:solidFill>
              </a:rPr>
              <a:t> </a:t>
            </a:r>
            <a:r>
              <a:rPr lang="zh-CN" altLang="en-US" sz="1400">
                <a:solidFill>
                  <a:srgbClr val="BEBEBE"/>
                </a:solidFill>
              </a:rPr>
              <a:t>著</a:t>
            </a:r>
            <a:r>
              <a:rPr lang="en-US" altLang="zh-CN" sz="1400">
                <a:solidFill>
                  <a:srgbClr val="BEBEBE"/>
                </a:solidFill>
              </a:rPr>
              <a:t>    </a:t>
            </a:r>
            <a:r>
              <a:rPr lang="zh-CN" altLang="en-US" sz="1400">
                <a:solidFill>
                  <a:srgbClr val="BEBEBE"/>
                </a:solidFill>
              </a:rPr>
              <a:t>机械工业出版社</a:t>
            </a:r>
            <a:endParaRPr lang="zh-CN" altLang="en-US" sz="1400">
              <a:solidFill>
                <a:srgbClr val="BEBEBE"/>
              </a:solidFill>
            </a:endParaRPr>
          </a:p>
        </p:txBody>
      </p:sp>
      <p:sp>
        <p:nvSpPr>
          <p:cNvPr id="15" name="副标题 2"/>
          <p:cNvSpPr>
            <a:spLocks noGrp="1"/>
          </p:cNvSpPr>
          <p:nvPr>
            <p:custDataLst>
              <p:tags r:id="rId2"/>
            </p:custDataLst>
          </p:nvPr>
        </p:nvSpPr>
        <p:spPr>
          <a:xfrm>
            <a:off x="9103360" y="6446520"/>
            <a:ext cx="3028950" cy="344170"/>
          </a:xfrm>
          <a:prstGeom prst="rect">
            <a:avLst/>
          </a:prstGeom>
        </p:spPr>
        <p:txBody>
          <a:bodyPr vert="horz" lIns="90000" tIns="46800" rIns="90000" bIns="46800"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a:solidFill>
                  <a:schemeClr val="bg1">
                    <a:lumMod val="85000"/>
                  </a:schemeClr>
                </a:solidFill>
              </a:rPr>
              <a:t>课件下载：</a:t>
            </a:r>
            <a:r>
              <a:rPr lang="en-US" altLang="zh-CN" sz="1400">
                <a:solidFill>
                  <a:schemeClr val="bg1">
                    <a:lumMod val="85000"/>
                  </a:schemeClr>
                </a:solidFill>
              </a:rPr>
              <a:t>www.xiihoo.com</a:t>
            </a:r>
            <a:endParaRPr lang="en-US" altLang="zh-CN" sz="1400">
              <a:solidFill>
                <a:schemeClr val="bg1">
                  <a:lumMod val="85000"/>
                </a:schemeClr>
              </a:solidFill>
            </a:endParaRPr>
          </a:p>
        </p:txBody>
      </p:sp>
      <p:sp>
        <p:nvSpPr>
          <p:cNvPr id="13" name="文本框 12"/>
          <p:cNvSpPr txBox="1"/>
          <p:nvPr>
            <p:custDataLst>
              <p:tags r:id="rId3"/>
            </p:custDataLst>
          </p:nvPr>
        </p:nvSpPr>
        <p:spPr>
          <a:xfrm>
            <a:off x="213360" y="6465570"/>
            <a:ext cx="924560" cy="306705"/>
          </a:xfrm>
          <a:prstGeom prst="rect">
            <a:avLst/>
          </a:prstGeom>
          <a:noFill/>
        </p:spPr>
        <p:txBody>
          <a:bodyPr wrap="square" rtlCol="0">
            <a:spAutoFit/>
          </a:bodyPr>
          <a:p>
            <a:pPr algn="l"/>
            <a:r>
              <a:rPr lang="en-US" altLang="zh-CN" sz="1400" spc="200">
                <a:solidFill>
                  <a:schemeClr val="bg1">
                    <a:lumMod val="85000"/>
                  </a:schemeClr>
                </a:solidFill>
                <a:latin typeface="Arial" panose="020B0604020202020204" pitchFamily="34" charset="0"/>
                <a:ea typeface="微软雅黑" panose="020B0503020204020204" pitchFamily="34" charset="-122"/>
              </a:rPr>
              <a:t>38</a:t>
            </a:r>
            <a:r>
              <a:rPr lang="zh-CN" altLang="en-US" sz="1400" spc="200">
                <a:solidFill>
                  <a:schemeClr val="bg1">
                    <a:lumMod val="85000"/>
                  </a:schemeClr>
                </a:solidFill>
                <a:latin typeface="Arial" panose="020B0604020202020204" pitchFamily="34" charset="0"/>
                <a:ea typeface="微软雅黑" panose="020B0503020204020204" pitchFamily="34" charset="-122"/>
              </a:rPr>
              <a:t>/</a:t>
            </a:r>
            <a:r>
              <a:rPr lang="en-US" altLang="zh-CN" sz="1400" spc="200">
                <a:solidFill>
                  <a:schemeClr val="bg1">
                    <a:lumMod val="85000"/>
                  </a:schemeClr>
                </a:solidFill>
                <a:latin typeface="Arial" panose="020B0604020202020204" pitchFamily="34" charset="0"/>
                <a:ea typeface="微软雅黑" panose="020B0503020204020204" pitchFamily="34" charset="-122"/>
                <a:sym typeface="+mn-ea"/>
              </a:rPr>
              <a:t>56</a:t>
            </a:r>
            <a:endParaRPr lang="en-US" sz="1400" spc="200">
              <a:solidFill>
                <a:schemeClr val="bg1">
                  <a:lumMod val="85000"/>
                </a:schemeClr>
              </a:solidFill>
              <a:latin typeface="Arial" panose="020B0604020202020204" pitchFamily="34" charset="0"/>
              <a:ea typeface="微软雅黑" panose="020B0503020204020204" pitchFamily="34" charset="-122"/>
            </a:endParaRPr>
          </a:p>
        </p:txBody>
      </p:sp>
      <p:sp>
        <p:nvSpPr>
          <p:cNvPr id="2" name="标题 1"/>
          <p:cNvSpPr>
            <a:spLocks noGrp="1"/>
          </p:cNvSpPr>
          <p:nvPr>
            <p:ph type="ctrTitle"/>
            <p:custDataLst>
              <p:tags r:id="rId4"/>
            </p:custDataLst>
          </p:nvPr>
        </p:nvSpPr>
        <p:spPr>
          <a:xfrm>
            <a:off x="232410" y="597535"/>
            <a:ext cx="3545840" cy="496570"/>
          </a:xfrm>
        </p:spPr>
        <p:txBody>
          <a:bodyPr>
            <a:noAutofit/>
          </a:bodyPr>
          <a:p>
            <a:pPr algn="l"/>
            <a:r>
              <a:rPr lang="en-US" altLang="zh-CN" sz="2000">
                <a:solidFill>
                  <a:schemeClr val="accent1">
                    <a:lumMod val="60000"/>
                    <a:lumOff val="40000"/>
                  </a:schemeClr>
                </a:solidFill>
                <a:sym typeface="+mn-ea"/>
              </a:rPr>
              <a:t>6</a:t>
            </a:r>
            <a:r>
              <a:rPr lang="zh-CN" altLang="en-US" sz="2000">
                <a:solidFill>
                  <a:schemeClr val="accent1">
                    <a:lumMod val="60000"/>
                    <a:lumOff val="40000"/>
                  </a:schemeClr>
                </a:solidFill>
                <a:sym typeface="+mn-ea"/>
              </a:rPr>
              <a:t>.1 </a:t>
            </a:r>
            <a:r>
              <a:rPr lang="zh-CN" altLang="en-US" sz="2000">
                <a:solidFill>
                  <a:srgbClr val="9CC2F0"/>
                </a:solidFill>
                <a:sym typeface="+mn-ea"/>
              </a:rPr>
              <a:t>底盘运动学模型</a:t>
            </a:r>
            <a:endParaRPr lang="zh-CN" altLang="en-US" sz="2000">
              <a:solidFill>
                <a:srgbClr val="9CC2F0"/>
              </a:solidFill>
            </a:endParaRPr>
          </a:p>
        </p:txBody>
      </p:sp>
      <p:sp>
        <p:nvSpPr>
          <p:cNvPr id="28" name="文本框 27"/>
          <p:cNvSpPr txBox="1"/>
          <p:nvPr>
            <p:custDataLst>
              <p:tags r:id="rId5"/>
            </p:custDataLst>
          </p:nvPr>
        </p:nvSpPr>
        <p:spPr>
          <a:xfrm>
            <a:off x="6555740" y="99695"/>
            <a:ext cx="5419090" cy="306705"/>
          </a:xfrm>
          <a:prstGeom prst="rect">
            <a:avLst/>
          </a:prstGeom>
          <a:noFill/>
        </p:spPr>
        <p:txBody>
          <a:bodyPr wrap="square" rtlCol="0">
            <a:spAutoFit/>
          </a:bodyPr>
          <a:p>
            <a:pPr algn="r"/>
            <a:r>
              <a:rPr lang="zh-CN" altLang="en-US" sz="1400">
                <a:solidFill>
                  <a:srgbClr val="FF0000"/>
                </a:solidFill>
                <a:sym typeface="+mn-ea"/>
              </a:rPr>
              <a:t>（第</a:t>
            </a:r>
            <a:r>
              <a:rPr lang="en-US" altLang="zh-CN" sz="1400">
                <a:solidFill>
                  <a:srgbClr val="FF0000"/>
                </a:solidFill>
                <a:sym typeface="+mn-ea"/>
              </a:rPr>
              <a:t>1</a:t>
            </a:r>
            <a:r>
              <a:rPr lang="zh-CN" altLang="en-US" sz="1400">
                <a:solidFill>
                  <a:srgbClr val="FF0000"/>
                </a:solidFill>
                <a:sym typeface="+mn-ea"/>
              </a:rPr>
              <a:t>季）</a:t>
            </a:r>
            <a:r>
              <a:rPr lang="zh-CN" altLang="en-US" sz="1400">
                <a:solidFill>
                  <a:schemeClr val="bg1"/>
                </a:solidFill>
                <a:sym typeface="+mn-ea"/>
              </a:rPr>
              <a:t>第</a:t>
            </a:r>
            <a:r>
              <a:rPr lang="en-US" altLang="zh-CN" sz="1400">
                <a:solidFill>
                  <a:schemeClr val="bg1"/>
                </a:solidFill>
                <a:sym typeface="+mn-ea"/>
              </a:rPr>
              <a:t>6</a:t>
            </a:r>
            <a:r>
              <a:rPr lang="zh-CN" altLang="en-US" sz="1400">
                <a:solidFill>
                  <a:schemeClr val="bg1"/>
                </a:solidFill>
                <a:sym typeface="+mn-ea"/>
              </a:rPr>
              <a:t>章：机器人底盘</a:t>
            </a:r>
            <a:endParaRPr lang="zh-CN" altLang="en-US" sz="1400">
              <a:solidFill>
                <a:schemeClr val="bg1"/>
              </a:solidFill>
            </a:endParaRPr>
          </a:p>
        </p:txBody>
      </p:sp>
      <p:sp>
        <p:nvSpPr>
          <p:cNvPr id="3" name="文本框 2"/>
          <p:cNvSpPr txBox="1"/>
          <p:nvPr/>
        </p:nvSpPr>
        <p:spPr>
          <a:xfrm>
            <a:off x="526415" y="1486535"/>
            <a:ext cx="2526030" cy="2245360"/>
          </a:xfrm>
          <a:prstGeom prst="rect">
            <a:avLst/>
          </a:prstGeom>
          <a:noFill/>
          <a:ln w="9525">
            <a:noFill/>
          </a:ln>
        </p:spPr>
        <p:txBody>
          <a:bodyPr wrap="square">
            <a:spAutoFit/>
          </a:bodyPr>
          <a:p>
            <a:pPr marL="285750" indent="-285750">
              <a:lnSpc>
                <a:spcPct val="200000"/>
              </a:lnSpc>
              <a:buFont typeface="Wingdings" panose="05000000000000000000" charset="0"/>
              <a:buChar char="n"/>
            </a:pPr>
            <a:r>
              <a:rPr lang="zh-CN" altLang="en-US" sz="1400">
                <a:solidFill>
                  <a:schemeClr val="bg1"/>
                </a:solidFill>
                <a:latin typeface="+mn-ea"/>
                <a:sym typeface="+mn-ea"/>
              </a:rPr>
              <a:t>两轮差速模型</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zh-CN" altLang="en-US" sz="1400">
                <a:solidFill>
                  <a:schemeClr val="bg1"/>
                </a:solidFill>
                <a:latin typeface="+mn-ea"/>
                <a:sym typeface="+mn-ea"/>
              </a:rPr>
              <a:t>四轮差速模型</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zh-CN" altLang="en-US" sz="1400">
                <a:solidFill>
                  <a:schemeClr val="bg1"/>
                </a:solidFill>
                <a:latin typeface="+mn-ea"/>
                <a:sym typeface="+mn-ea"/>
              </a:rPr>
              <a:t>阿克曼模型</a:t>
            </a:r>
            <a:endParaRPr lang="zh-CN" altLang="en-US" sz="1400">
              <a:solidFill>
                <a:schemeClr val="bg1"/>
              </a:solidFill>
              <a:latin typeface="+mn-ea"/>
              <a:sym typeface="+mn-ea"/>
            </a:endParaRPr>
          </a:p>
          <a:p>
            <a:pPr marL="285750" indent="-285750">
              <a:lnSpc>
                <a:spcPct val="200000"/>
              </a:lnSpc>
              <a:buFont typeface="Wingdings" panose="05000000000000000000" charset="0"/>
              <a:buChar char="n"/>
            </a:pPr>
            <a:r>
              <a:rPr lang="zh-CN" altLang="en-US" sz="1400">
                <a:solidFill>
                  <a:srgbClr val="FFFF00"/>
                </a:solidFill>
                <a:latin typeface="+mn-ea"/>
                <a:sym typeface="+mn-ea"/>
              </a:rPr>
              <a:t>全向模型</a:t>
            </a:r>
            <a:endParaRPr lang="zh-CN" altLang="en-US" sz="1400">
              <a:solidFill>
                <a:schemeClr val="bg1"/>
              </a:solidFill>
              <a:latin typeface="+mn-ea"/>
              <a:sym typeface="+mn-ea"/>
            </a:endParaRPr>
          </a:p>
          <a:p>
            <a:pPr marL="285750" indent="-285750">
              <a:lnSpc>
                <a:spcPct val="200000"/>
              </a:lnSpc>
              <a:buFont typeface="Wingdings" panose="05000000000000000000" charset="0"/>
              <a:buChar char="n"/>
            </a:pPr>
            <a:r>
              <a:rPr lang="zh-CN" altLang="en-US" sz="1400">
                <a:solidFill>
                  <a:schemeClr val="bg1"/>
                </a:solidFill>
                <a:latin typeface="+mn-ea"/>
                <a:sym typeface="+mn-ea"/>
              </a:rPr>
              <a:t>其他模型</a:t>
            </a:r>
            <a:endParaRPr lang="zh-CN" altLang="en-US" sz="1400" b="0">
              <a:solidFill>
                <a:schemeClr val="bg1"/>
              </a:solidFill>
              <a:latin typeface="+mn-ea"/>
            </a:endParaRPr>
          </a:p>
        </p:txBody>
      </p:sp>
      <p:sp>
        <p:nvSpPr>
          <p:cNvPr id="5" name="右箭头 4"/>
          <p:cNvSpPr/>
          <p:nvPr>
            <p:custDataLst>
              <p:tags r:id="rId6"/>
            </p:custDataLst>
          </p:nvPr>
        </p:nvSpPr>
        <p:spPr>
          <a:xfrm>
            <a:off x="1807210" y="2988945"/>
            <a:ext cx="775335" cy="2228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2" name="文本框 11"/>
          <p:cNvSpPr txBox="1"/>
          <p:nvPr/>
        </p:nvSpPr>
        <p:spPr>
          <a:xfrm>
            <a:off x="6109335" y="1368425"/>
            <a:ext cx="1426845" cy="521970"/>
          </a:xfrm>
          <a:prstGeom prst="rect">
            <a:avLst/>
          </a:prstGeom>
          <a:noFill/>
          <a:ln w="9525">
            <a:noFill/>
          </a:ln>
        </p:spPr>
        <p:txBody>
          <a:bodyPr wrap="square">
            <a:spAutoFit/>
          </a:bodyPr>
          <a:p>
            <a:pPr indent="0">
              <a:lnSpc>
                <a:spcPct val="200000"/>
              </a:lnSpc>
              <a:buFont typeface="Wingdings" panose="05000000000000000000" charset="0"/>
              <a:buNone/>
            </a:pPr>
            <a:r>
              <a:rPr lang="en-US" altLang="zh-CN" sz="1400" b="0">
                <a:solidFill>
                  <a:srgbClr val="FFFF00"/>
                </a:solidFill>
                <a:latin typeface="+mn-ea"/>
              </a:rPr>
              <a:t>* </a:t>
            </a:r>
            <a:r>
              <a:rPr lang="zh-CN" altLang="en-US" sz="1400" b="0">
                <a:solidFill>
                  <a:srgbClr val="FFFF00"/>
                </a:solidFill>
                <a:latin typeface="+mn-ea"/>
              </a:rPr>
              <a:t>速度向量约束</a:t>
            </a:r>
            <a:endParaRPr lang="zh-CN" altLang="en-US" sz="1400" b="0">
              <a:solidFill>
                <a:srgbClr val="FFFF00"/>
              </a:solidFill>
              <a:latin typeface="+mn-ea"/>
            </a:endParaRPr>
          </a:p>
        </p:txBody>
      </p:sp>
      <p:pic>
        <p:nvPicPr>
          <p:cNvPr id="6" name="图片 5" descr="图片4"/>
          <p:cNvPicPr>
            <a:picLocks noChangeAspect="1"/>
          </p:cNvPicPr>
          <p:nvPr>
            <p:custDataLst>
              <p:tags r:id="rId7"/>
            </p:custDataLst>
          </p:nvPr>
        </p:nvPicPr>
        <p:blipFill>
          <a:blip r:embed="rId8"/>
          <a:stretch>
            <a:fillRect/>
          </a:stretch>
        </p:blipFill>
        <p:spPr>
          <a:xfrm>
            <a:off x="2974340" y="2147570"/>
            <a:ext cx="7621270" cy="3333750"/>
          </a:xfrm>
          <a:prstGeom prst="rect">
            <a:avLst/>
          </a:prstGeom>
        </p:spPr>
      </p:pic>
      <p:sp>
        <p:nvSpPr>
          <p:cNvPr id="9" name="文本框 8"/>
          <p:cNvSpPr txBox="1"/>
          <p:nvPr>
            <p:custDataLst>
              <p:tags r:id="rId9"/>
            </p:custDataLst>
          </p:nvPr>
        </p:nvSpPr>
        <p:spPr>
          <a:xfrm>
            <a:off x="2388870" y="6250305"/>
            <a:ext cx="5918200" cy="521970"/>
          </a:xfrm>
          <a:prstGeom prst="rect">
            <a:avLst/>
          </a:prstGeom>
          <a:noFill/>
          <a:ln w="9525">
            <a:noFill/>
          </a:ln>
        </p:spPr>
        <p:txBody>
          <a:bodyPr wrap="square">
            <a:spAutoFit/>
          </a:bodyPr>
          <a:p>
            <a:pPr indent="0">
              <a:lnSpc>
                <a:spcPct val="200000"/>
              </a:lnSpc>
              <a:buFont typeface="Wingdings" panose="05000000000000000000" charset="0"/>
              <a:buNone/>
            </a:pPr>
            <a:r>
              <a:rPr lang="en-US" altLang="zh-CN" sz="1400" b="0">
                <a:solidFill>
                  <a:srgbClr val="FFFF00"/>
                </a:solidFill>
                <a:latin typeface="+mn-ea"/>
              </a:rPr>
              <a:t>* </a:t>
            </a:r>
            <a:r>
              <a:rPr lang="zh-CN" altLang="en-US" sz="1400" b="0">
                <a:solidFill>
                  <a:srgbClr val="FFFF00"/>
                </a:solidFill>
                <a:latin typeface="+mn-ea"/>
              </a:rPr>
              <a:t>关于速度向量约束的具体分析推导，将在第</a:t>
            </a:r>
            <a:r>
              <a:rPr lang="en-US" altLang="zh-CN" sz="1400" b="0">
                <a:solidFill>
                  <a:srgbClr val="FFFF00"/>
                </a:solidFill>
                <a:latin typeface="+mn-ea"/>
              </a:rPr>
              <a:t>2</a:t>
            </a:r>
            <a:r>
              <a:rPr lang="zh-CN" altLang="en-US" sz="1400" b="0">
                <a:solidFill>
                  <a:srgbClr val="FFFF00"/>
                </a:solidFill>
                <a:latin typeface="+mn-ea"/>
              </a:rPr>
              <a:t>季视频教程中讨论</a:t>
            </a:r>
            <a:endParaRPr lang="zh-CN" altLang="en-US" sz="1400" b="0">
              <a:solidFill>
                <a:srgbClr val="FFFF00"/>
              </a:solidFill>
              <a:latin typeface="+mn-ea"/>
            </a:endParaRPr>
          </a:p>
        </p:txBody>
      </p:sp>
    </p:spTree>
    <p:custDataLst>
      <p:tags r:id="rId10"/>
    </p:custDataLst>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1" name="文本框 10"/>
          <p:cNvSpPr txBox="1"/>
          <p:nvPr/>
        </p:nvSpPr>
        <p:spPr>
          <a:xfrm>
            <a:off x="98425" y="99695"/>
            <a:ext cx="5629275" cy="306705"/>
          </a:xfrm>
          <a:prstGeom prst="rect">
            <a:avLst/>
          </a:prstGeom>
          <a:noFill/>
        </p:spPr>
        <p:txBody>
          <a:bodyPr wrap="square" rtlCol="0">
            <a:spAutoFit/>
          </a:bodyPr>
          <a:p>
            <a:pPr algn="ctr"/>
            <a:r>
              <a:rPr lang="zh-CN" altLang="en-US" sz="1400">
                <a:solidFill>
                  <a:srgbClr val="BEBEBE"/>
                </a:solidFill>
              </a:rPr>
              <a:t>《机器人</a:t>
            </a:r>
            <a:r>
              <a:rPr lang="en-US" altLang="zh-CN" sz="1400">
                <a:solidFill>
                  <a:srgbClr val="BEBEBE"/>
                </a:solidFill>
              </a:rPr>
              <a:t>SLAM</a:t>
            </a:r>
            <a:r>
              <a:rPr lang="zh-CN" altLang="en-US" sz="1400">
                <a:solidFill>
                  <a:srgbClr val="BEBEBE"/>
                </a:solidFill>
              </a:rPr>
              <a:t>导航：核心技术与实战》</a:t>
            </a:r>
            <a:r>
              <a:rPr lang="en-US" altLang="zh-CN" sz="1400">
                <a:solidFill>
                  <a:srgbClr val="BEBEBE"/>
                </a:solidFill>
              </a:rPr>
              <a:t>    </a:t>
            </a:r>
            <a:r>
              <a:rPr lang="zh-CN" altLang="en-US" sz="1400">
                <a:solidFill>
                  <a:srgbClr val="BEBEBE"/>
                </a:solidFill>
              </a:rPr>
              <a:t>张虎</a:t>
            </a:r>
            <a:r>
              <a:rPr lang="en-US" altLang="zh-CN" sz="1400">
                <a:solidFill>
                  <a:srgbClr val="BEBEBE"/>
                </a:solidFill>
              </a:rPr>
              <a:t> </a:t>
            </a:r>
            <a:r>
              <a:rPr lang="zh-CN" altLang="en-US" sz="1400">
                <a:solidFill>
                  <a:srgbClr val="BEBEBE"/>
                </a:solidFill>
              </a:rPr>
              <a:t>著</a:t>
            </a:r>
            <a:r>
              <a:rPr lang="en-US" altLang="zh-CN" sz="1400">
                <a:solidFill>
                  <a:srgbClr val="BEBEBE"/>
                </a:solidFill>
              </a:rPr>
              <a:t>    </a:t>
            </a:r>
            <a:r>
              <a:rPr lang="zh-CN" altLang="en-US" sz="1400">
                <a:solidFill>
                  <a:srgbClr val="BEBEBE"/>
                </a:solidFill>
              </a:rPr>
              <a:t>机械工业出版社</a:t>
            </a:r>
            <a:endParaRPr lang="zh-CN" altLang="en-US" sz="1400">
              <a:solidFill>
                <a:srgbClr val="BEBEBE"/>
              </a:solidFill>
            </a:endParaRPr>
          </a:p>
        </p:txBody>
      </p:sp>
      <p:sp>
        <p:nvSpPr>
          <p:cNvPr id="15" name="副标题 2"/>
          <p:cNvSpPr>
            <a:spLocks noGrp="1"/>
          </p:cNvSpPr>
          <p:nvPr>
            <p:custDataLst>
              <p:tags r:id="rId2"/>
            </p:custDataLst>
          </p:nvPr>
        </p:nvSpPr>
        <p:spPr>
          <a:xfrm>
            <a:off x="9103360" y="6446520"/>
            <a:ext cx="3028950" cy="344170"/>
          </a:xfrm>
          <a:prstGeom prst="rect">
            <a:avLst/>
          </a:prstGeom>
        </p:spPr>
        <p:txBody>
          <a:bodyPr vert="horz" lIns="90000" tIns="46800" rIns="90000" bIns="46800"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a:solidFill>
                  <a:schemeClr val="bg1">
                    <a:lumMod val="85000"/>
                  </a:schemeClr>
                </a:solidFill>
              </a:rPr>
              <a:t>课件下载：</a:t>
            </a:r>
            <a:r>
              <a:rPr lang="en-US" altLang="zh-CN" sz="1400">
                <a:solidFill>
                  <a:schemeClr val="bg1">
                    <a:lumMod val="85000"/>
                  </a:schemeClr>
                </a:solidFill>
              </a:rPr>
              <a:t>www.xiihoo.com</a:t>
            </a:r>
            <a:endParaRPr lang="en-US" altLang="zh-CN" sz="1400">
              <a:solidFill>
                <a:schemeClr val="bg1">
                  <a:lumMod val="85000"/>
                </a:schemeClr>
              </a:solidFill>
            </a:endParaRPr>
          </a:p>
        </p:txBody>
      </p:sp>
      <p:sp>
        <p:nvSpPr>
          <p:cNvPr id="2" name="标题 1"/>
          <p:cNvSpPr>
            <a:spLocks noGrp="1"/>
          </p:cNvSpPr>
          <p:nvPr>
            <p:ph type="ctrTitle"/>
            <p:custDataLst>
              <p:tags r:id="rId3"/>
            </p:custDataLst>
          </p:nvPr>
        </p:nvSpPr>
        <p:spPr>
          <a:xfrm>
            <a:off x="1433513" y="722630"/>
            <a:ext cx="8502650" cy="633095"/>
          </a:xfrm>
        </p:spPr>
        <p:txBody>
          <a:bodyPr>
            <a:noAutofit/>
          </a:bodyPr>
          <a:p>
            <a:r>
              <a:rPr lang="zh-CN" altLang="en-US" sz="2800">
                <a:solidFill>
                  <a:srgbClr val="FFFF00"/>
                </a:solidFill>
              </a:rPr>
              <a:t>问题</a:t>
            </a:r>
            <a:r>
              <a:rPr lang="en-US" altLang="zh-CN" sz="2800">
                <a:solidFill>
                  <a:srgbClr val="FFFF00"/>
                </a:solidFill>
              </a:rPr>
              <a:t>1</a:t>
            </a:r>
            <a:r>
              <a:rPr lang="zh-CN" altLang="en-US" sz="2800">
                <a:solidFill>
                  <a:srgbClr val="FFFF00"/>
                </a:solidFill>
              </a:rPr>
              <a:t>：机器人底盘，究竟是什么？</a:t>
            </a:r>
            <a:endParaRPr lang="en-US" altLang="zh-CN" sz="2800">
              <a:solidFill>
                <a:srgbClr val="FFFF00"/>
              </a:solidFill>
            </a:endParaRPr>
          </a:p>
        </p:txBody>
      </p:sp>
      <p:sp>
        <p:nvSpPr>
          <p:cNvPr id="13" name="文本框 12"/>
          <p:cNvSpPr txBox="1"/>
          <p:nvPr/>
        </p:nvSpPr>
        <p:spPr>
          <a:xfrm>
            <a:off x="213360" y="6465570"/>
            <a:ext cx="924560" cy="306705"/>
          </a:xfrm>
          <a:prstGeom prst="rect">
            <a:avLst/>
          </a:prstGeom>
          <a:noFill/>
        </p:spPr>
        <p:txBody>
          <a:bodyPr wrap="square" rtlCol="0">
            <a:spAutoFit/>
          </a:bodyPr>
          <a:p>
            <a:pPr algn="l"/>
            <a:r>
              <a:rPr lang="en-US" altLang="zh-CN" sz="1400" spc="200">
                <a:solidFill>
                  <a:schemeClr val="bg1">
                    <a:lumMod val="85000"/>
                  </a:schemeClr>
                </a:solidFill>
                <a:latin typeface="Arial" panose="020B0604020202020204" pitchFamily="34" charset="0"/>
                <a:ea typeface="微软雅黑" panose="020B0503020204020204" pitchFamily="34" charset="-122"/>
              </a:rPr>
              <a:t>3</a:t>
            </a:r>
            <a:r>
              <a:rPr lang="zh-CN" altLang="en-US" sz="1400" spc="200">
                <a:solidFill>
                  <a:schemeClr val="bg1">
                    <a:lumMod val="85000"/>
                  </a:schemeClr>
                </a:solidFill>
                <a:latin typeface="Arial" panose="020B0604020202020204" pitchFamily="34" charset="0"/>
                <a:ea typeface="微软雅黑" panose="020B0503020204020204" pitchFamily="34" charset="-122"/>
              </a:rPr>
              <a:t>/</a:t>
            </a:r>
            <a:r>
              <a:rPr lang="en-US" altLang="zh-CN" sz="1400" spc="200">
                <a:solidFill>
                  <a:schemeClr val="bg1">
                    <a:lumMod val="85000"/>
                  </a:schemeClr>
                </a:solidFill>
                <a:latin typeface="Arial" panose="020B0604020202020204" pitchFamily="34" charset="0"/>
                <a:ea typeface="微软雅黑" panose="020B0503020204020204" pitchFamily="34" charset="-122"/>
                <a:sym typeface="+mn-ea"/>
              </a:rPr>
              <a:t>56</a:t>
            </a:r>
            <a:endParaRPr lang="en-US" sz="1400" spc="200">
              <a:solidFill>
                <a:schemeClr val="bg1">
                  <a:lumMod val="85000"/>
                </a:schemeClr>
              </a:solidFill>
              <a:latin typeface="Arial" panose="020B0604020202020204" pitchFamily="34" charset="0"/>
              <a:ea typeface="微软雅黑" panose="020B0503020204020204" pitchFamily="34" charset="-122"/>
            </a:endParaRPr>
          </a:p>
        </p:txBody>
      </p:sp>
      <p:sp>
        <p:nvSpPr>
          <p:cNvPr id="28" name="文本框 27"/>
          <p:cNvSpPr txBox="1"/>
          <p:nvPr/>
        </p:nvSpPr>
        <p:spPr>
          <a:xfrm>
            <a:off x="6555740" y="99695"/>
            <a:ext cx="5419090" cy="306705"/>
          </a:xfrm>
          <a:prstGeom prst="rect">
            <a:avLst/>
          </a:prstGeom>
          <a:noFill/>
        </p:spPr>
        <p:txBody>
          <a:bodyPr wrap="square" rtlCol="0">
            <a:spAutoFit/>
          </a:bodyPr>
          <a:p>
            <a:pPr algn="r"/>
            <a:r>
              <a:rPr lang="zh-CN" altLang="en-US" sz="1400">
                <a:solidFill>
                  <a:srgbClr val="FF0000"/>
                </a:solidFill>
                <a:sym typeface="+mn-ea"/>
              </a:rPr>
              <a:t>（第</a:t>
            </a:r>
            <a:r>
              <a:rPr lang="en-US" altLang="zh-CN" sz="1400">
                <a:solidFill>
                  <a:srgbClr val="FF0000"/>
                </a:solidFill>
                <a:sym typeface="+mn-ea"/>
              </a:rPr>
              <a:t>1</a:t>
            </a:r>
            <a:r>
              <a:rPr lang="zh-CN" altLang="en-US" sz="1400">
                <a:solidFill>
                  <a:srgbClr val="FF0000"/>
                </a:solidFill>
                <a:sym typeface="+mn-ea"/>
              </a:rPr>
              <a:t>季）</a:t>
            </a:r>
            <a:r>
              <a:rPr lang="zh-CN" altLang="en-US" sz="1400">
                <a:solidFill>
                  <a:schemeClr val="bg1"/>
                </a:solidFill>
                <a:sym typeface="+mn-ea"/>
              </a:rPr>
              <a:t>第</a:t>
            </a:r>
            <a:r>
              <a:rPr lang="en-US" altLang="zh-CN" sz="1400">
                <a:solidFill>
                  <a:schemeClr val="bg1"/>
                </a:solidFill>
                <a:sym typeface="+mn-ea"/>
              </a:rPr>
              <a:t>6</a:t>
            </a:r>
            <a:r>
              <a:rPr lang="zh-CN" altLang="en-US" sz="1400">
                <a:solidFill>
                  <a:schemeClr val="bg1"/>
                </a:solidFill>
                <a:sym typeface="+mn-ea"/>
              </a:rPr>
              <a:t>章：机器人底盘</a:t>
            </a:r>
            <a:endParaRPr lang="zh-CN" altLang="en-US" sz="1400">
              <a:solidFill>
                <a:schemeClr val="bg1"/>
              </a:solidFill>
            </a:endParaRPr>
          </a:p>
        </p:txBody>
      </p:sp>
      <p:pic>
        <p:nvPicPr>
          <p:cNvPr id="3" name="图片 2"/>
          <p:cNvPicPr>
            <a:picLocks noChangeAspect="1"/>
          </p:cNvPicPr>
          <p:nvPr/>
        </p:nvPicPr>
        <p:blipFill>
          <a:blip r:embed="rId4"/>
          <a:stretch>
            <a:fillRect/>
          </a:stretch>
        </p:blipFill>
        <p:spPr>
          <a:xfrm>
            <a:off x="3785235" y="1951355"/>
            <a:ext cx="3575050" cy="3526790"/>
          </a:xfrm>
          <a:prstGeom prst="rect">
            <a:avLst/>
          </a:prstGeom>
        </p:spPr>
      </p:pic>
      <p:sp>
        <p:nvSpPr>
          <p:cNvPr id="5" name="圆角矩形 4"/>
          <p:cNvSpPr/>
          <p:nvPr/>
        </p:nvSpPr>
        <p:spPr>
          <a:xfrm>
            <a:off x="5187315" y="751205"/>
            <a:ext cx="826770" cy="633730"/>
          </a:xfrm>
          <a:prstGeom prst="roundRect">
            <a:avLst/>
          </a:prstGeom>
          <a:noFill/>
          <a:ln w="381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7" name="直接箭头连接符 6"/>
          <p:cNvCxnSpPr/>
          <p:nvPr/>
        </p:nvCxnSpPr>
        <p:spPr>
          <a:xfrm flipH="1" flipV="1">
            <a:off x="5769610" y="5002530"/>
            <a:ext cx="291465" cy="780415"/>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8" name="标题 1"/>
          <p:cNvSpPr>
            <a:spLocks noGrp="1"/>
          </p:cNvSpPr>
          <p:nvPr>
            <p:custDataLst>
              <p:tags r:id="rId5"/>
            </p:custDataLst>
          </p:nvPr>
        </p:nvSpPr>
        <p:spPr>
          <a:xfrm>
            <a:off x="4598035" y="5782945"/>
            <a:ext cx="2880360" cy="452120"/>
          </a:xfrm>
          <a:prstGeom prst="rect">
            <a:avLst/>
          </a:prstGeom>
        </p:spPr>
        <p:txBody>
          <a:bodyPr vert="horz" lIns="90000" tIns="46800" rIns="90000" bIns="46800" rtlCol="0" anchor="b" anchorCtr="0">
            <a:noAutofit/>
          </a:bodyPr>
          <a:lstStyle>
            <a:lvl1pPr algn="ctr" defTabSz="914400" rtl="0" eaLnBrk="1" fontAlgn="auto" latinLnBrk="0" hangingPunct="1">
              <a:lnSpc>
                <a:spcPct val="100000"/>
              </a:lnSpc>
              <a:spcBef>
                <a:spcPct val="0"/>
              </a:spcBef>
              <a:buNone/>
              <a:defRPr sz="60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a:lstStyle>
          <a:p>
            <a:r>
              <a:rPr lang="zh-CN" altLang="en-US" sz="1600">
                <a:solidFill>
                  <a:srgbClr val="FFFF00"/>
                </a:solidFill>
              </a:rPr>
              <a:t>这只哈基米的</a:t>
            </a:r>
            <a:r>
              <a:rPr lang="zh-CN" altLang="en-US" sz="1600" u="sng">
                <a:solidFill>
                  <a:srgbClr val="FF0000"/>
                </a:solidFill>
              </a:rPr>
              <a:t>底盘</a:t>
            </a:r>
            <a:r>
              <a:rPr lang="zh-CN" altLang="en-US" sz="1600">
                <a:solidFill>
                  <a:srgbClr val="FFFF00"/>
                </a:solidFill>
              </a:rPr>
              <a:t>好低</a:t>
            </a:r>
            <a:endParaRPr lang="zh-CN" altLang="en-US" sz="1600">
              <a:solidFill>
                <a:srgbClr val="FFFF00"/>
              </a:solidFill>
            </a:endParaRPr>
          </a:p>
        </p:txBody>
      </p:sp>
    </p:spTree>
    <p:custDataLst>
      <p:tags r:id="rId6"/>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edge">
                                      <p:cBhvr>
                                        <p:cTn id="7" dur="2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horizontal)">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blinds(horizontal)">
                                      <p:cBhvr>
                                        <p:cTn id="17" dur="500"/>
                                        <p:tgtEl>
                                          <p:spTgt spid="7"/>
                                        </p:tgtEl>
                                      </p:cBhvr>
                                    </p:animEffect>
                                  </p:childTnLst>
                                </p:cTn>
                              </p:par>
                              <p:par>
                                <p:cTn id="18" presetID="3" presetClass="entr" presetSubtype="10" fill="hold" grpId="0" nodeType="with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blinds(horizontal)">
                                      <p:cBhvr>
                                        <p:cTn id="2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8" grpId="0"/>
    </p:bldLst>
  </p:timing>
</p:sld>
</file>

<file path=ppt/slides/slide40.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1" name="文本框 10"/>
          <p:cNvSpPr txBox="1"/>
          <p:nvPr/>
        </p:nvSpPr>
        <p:spPr>
          <a:xfrm>
            <a:off x="98425" y="99695"/>
            <a:ext cx="5629275" cy="306705"/>
          </a:xfrm>
          <a:prstGeom prst="rect">
            <a:avLst/>
          </a:prstGeom>
          <a:noFill/>
        </p:spPr>
        <p:txBody>
          <a:bodyPr wrap="square" rtlCol="0">
            <a:spAutoFit/>
          </a:bodyPr>
          <a:p>
            <a:pPr algn="ctr"/>
            <a:r>
              <a:rPr lang="zh-CN" altLang="en-US" sz="1400">
                <a:solidFill>
                  <a:srgbClr val="BEBEBE"/>
                </a:solidFill>
              </a:rPr>
              <a:t>《机器人</a:t>
            </a:r>
            <a:r>
              <a:rPr lang="en-US" altLang="zh-CN" sz="1400">
                <a:solidFill>
                  <a:srgbClr val="BEBEBE"/>
                </a:solidFill>
              </a:rPr>
              <a:t>SLAM</a:t>
            </a:r>
            <a:r>
              <a:rPr lang="zh-CN" altLang="en-US" sz="1400">
                <a:solidFill>
                  <a:srgbClr val="BEBEBE"/>
                </a:solidFill>
              </a:rPr>
              <a:t>导航：核心技术与实战》</a:t>
            </a:r>
            <a:r>
              <a:rPr lang="en-US" altLang="zh-CN" sz="1400">
                <a:solidFill>
                  <a:srgbClr val="BEBEBE"/>
                </a:solidFill>
              </a:rPr>
              <a:t>    </a:t>
            </a:r>
            <a:r>
              <a:rPr lang="zh-CN" altLang="en-US" sz="1400">
                <a:solidFill>
                  <a:srgbClr val="BEBEBE"/>
                </a:solidFill>
              </a:rPr>
              <a:t>张虎</a:t>
            </a:r>
            <a:r>
              <a:rPr lang="en-US" altLang="zh-CN" sz="1400">
                <a:solidFill>
                  <a:srgbClr val="BEBEBE"/>
                </a:solidFill>
              </a:rPr>
              <a:t> </a:t>
            </a:r>
            <a:r>
              <a:rPr lang="zh-CN" altLang="en-US" sz="1400">
                <a:solidFill>
                  <a:srgbClr val="BEBEBE"/>
                </a:solidFill>
              </a:rPr>
              <a:t>著</a:t>
            </a:r>
            <a:r>
              <a:rPr lang="en-US" altLang="zh-CN" sz="1400">
                <a:solidFill>
                  <a:srgbClr val="BEBEBE"/>
                </a:solidFill>
              </a:rPr>
              <a:t>    </a:t>
            </a:r>
            <a:r>
              <a:rPr lang="zh-CN" altLang="en-US" sz="1400">
                <a:solidFill>
                  <a:srgbClr val="BEBEBE"/>
                </a:solidFill>
              </a:rPr>
              <a:t>机械工业出版社</a:t>
            </a:r>
            <a:endParaRPr lang="zh-CN" altLang="en-US" sz="1400">
              <a:solidFill>
                <a:srgbClr val="BEBEBE"/>
              </a:solidFill>
            </a:endParaRPr>
          </a:p>
        </p:txBody>
      </p:sp>
      <p:sp>
        <p:nvSpPr>
          <p:cNvPr id="15" name="副标题 2"/>
          <p:cNvSpPr>
            <a:spLocks noGrp="1"/>
          </p:cNvSpPr>
          <p:nvPr>
            <p:custDataLst>
              <p:tags r:id="rId2"/>
            </p:custDataLst>
          </p:nvPr>
        </p:nvSpPr>
        <p:spPr>
          <a:xfrm>
            <a:off x="9103360" y="6446520"/>
            <a:ext cx="3028950" cy="344170"/>
          </a:xfrm>
          <a:prstGeom prst="rect">
            <a:avLst/>
          </a:prstGeom>
        </p:spPr>
        <p:txBody>
          <a:bodyPr vert="horz" lIns="90000" tIns="46800" rIns="90000" bIns="46800"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a:solidFill>
                  <a:schemeClr val="bg1">
                    <a:lumMod val="85000"/>
                  </a:schemeClr>
                </a:solidFill>
              </a:rPr>
              <a:t>课件下载：</a:t>
            </a:r>
            <a:r>
              <a:rPr lang="en-US" altLang="zh-CN" sz="1400">
                <a:solidFill>
                  <a:schemeClr val="bg1">
                    <a:lumMod val="85000"/>
                  </a:schemeClr>
                </a:solidFill>
              </a:rPr>
              <a:t>www.xiihoo.com</a:t>
            </a:r>
            <a:endParaRPr lang="en-US" altLang="zh-CN" sz="1400">
              <a:solidFill>
                <a:schemeClr val="bg1">
                  <a:lumMod val="85000"/>
                </a:schemeClr>
              </a:solidFill>
            </a:endParaRPr>
          </a:p>
        </p:txBody>
      </p:sp>
      <p:sp>
        <p:nvSpPr>
          <p:cNvPr id="13" name="文本框 12"/>
          <p:cNvSpPr txBox="1"/>
          <p:nvPr>
            <p:custDataLst>
              <p:tags r:id="rId3"/>
            </p:custDataLst>
          </p:nvPr>
        </p:nvSpPr>
        <p:spPr>
          <a:xfrm>
            <a:off x="213360" y="6465570"/>
            <a:ext cx="924560" cy="306705"/>
          </a:xfrm>
          <a:prstGeom prst="rect">
            <a:avLst/>
          </a:prstGeom>
          <a:noFill/>
        </p:spPr>
        <p:txBody>
          <a:bodyPr wrap="square" rtlCol="0">
            <a:spAutoFit/>
          </a:bodyPr>
          <a:p>
            <a:pPr algn="l"/>
            <a:r>
              <a:rPr lang="en-US" altLang="zh-CN" sz="1400" spc="200">
                <a:solidFill>
                  <a:schemeClr val="bg1">
                    <a:lumMod val="85000"/>
                  </a:schemeClr>
                </a:solidFill>
                <a:latin typeface="Arial" panose="020B0604020202020204" pitchFamily="34" charset="0"/>
                <a:ea typeface="微软雅黑" panose="020B0503020204020204" pitchFamily="34" charset="-122"/>
              </a:rPr>
              <a:t>39</a:t>
            </a:r>
            <a:r>
              <a:rPr lang="zh-CN" altLang="en-US" sz="1400" spc="200">
                <a:solidFill>
                  <a:schemeClr val="bg1">
                    <a:lumMod val="85000"/>
                  </a:schemeClr>
                </a:solidFill>
                <a:latin typeface="Arial" panose="020B0604020202020204" pitchFamily="34" charset="0"/>
                <a:ea typeface="微软雅黑" panose="020B0503020204020204" pitchFamily="34" charset="-122"/>
              </a:rPr>
              <a:t>/</a:t>
            </a:r>
            <a:r>
              <a:rPr lang="en-US" altLang="zh-CN" sz="1400" spc="200">
                <a:solidFill>
                  <a:schemeClr val="bg1">
                    <a:lumMod val="85000"/>
                  </a:schemeClr>
                </a:solidFill>
                <a:latin typeface="Arial" panose="020B0604020202020204" pitchFamily="34" charset="0"/>
                <a:ea typeface="微软雅黑" panose="020B0503020204020204" pitchFamily="34" charset="-122"/>
                <a:sym typeface="+mn-ea"/>
              </a:rPr>
              <a:t>56</a:t>
            </a:r>
            <a:endParaRPr lang="en-US" sz="1400" spc="200">
              <a:solidFill>
                <a:schemeClr val="bg1">
                  <a:lumMod val="85000"/>
                </a:schemeClr>
              </a:solidFill>
              <a:latin typeface="Arial" panose="020B0604020202020204" pitchFamily="34" charset="0"/>
              <a:ea typeface="微软雅黑" panose="020B0503020204020204" pitchFamily="34" charset="-122"/>
            </a:endParaRPr>
          </a:p>
        </p:txBody>
      </p:sp>
      <p:sp>
        <p:nvSpPr>
          <p:cNvPr id="2" name="标题 1"/>
          <p:cNvSpPr>
            <a:spLocks noGrp="1"/>
          </p:cNvSpPr>
          <p:nvPr>
            <p:ph type="ctrTitle"/>
            <p:custDataLst>
              <p:tags r:id="rId4"/>
            </p:custDataLst>
          </p:nvPr>
        </p:nvSpPr>
        <p:spPr>
          <a:xfrm>
            <a:off x="232410" y="597535"/>
            <a:ext cx="3545840" cy="496570"/>
          </a:xfrm>
        </p:spPr>
        <p:txBody>
          <a:bodyPr>
            <a:noAutofit/>
          </a:bodyPr>
          <a:p>
            <a:pPr algn="l"/>
            <a:r>
              <a:rPr lang="en-US" altLang="zh-CN" sz="2000">
                <a:solidFill>
                  <a:schemeClr val="accent1">
                    <a:lumMod val="60000"/>
                    <a:lumOff val="40000"/>
                  </a:schemeClr>
                </a:solidFill>
                <a:sym typeface="+mn-ea"/>
              </a:rPr>
              <a:t>6</a:t>
            </a:r>
            <a:r>
              <a:rPr lang="zh-CN" altLang="en-US" sz="2000">
                <a:solidFill>
                  <a:schemeClr val="accent1">
                    <a:lumMod val="60000"/>
                    <a:lumOff val="40000"/>
                  </a:schemeClr>
                </a:solidFill>
                <a:sym typeface="+mn-ea"/>
              </a:rPr>
              <a:t>.1 </a:t>
            </a:r>
            <a:r>
              <a:rPr lang="zh-CN" altLang="en-US" sz="2000">
                <a:solidFill>
                  <a:srgbClr val="9CC2F0"/>
                </a:solidFill>
                <a:sym typeface="+mn-ea"/>
              </a:rPr>
              <a:t>底盘运动学模型</a:t>
            </a:r>
            <a:endParaRPr lang="zh-CN" altLang="en-US" sz="2000">
              <a:solidFill>
                <a:srgbClr val="9CC2F0"/>
              </a:solidFill>
            </a:endParaRPr>
          </a:p>
        </p:txBody>
      </p:sp>
      <p:sp>
        <p:nvSpPr>
          <p:cNvPr id="28" name="文本框 27"/>
          <p:cNvSpPr txBox="1"/>
          <p:nvPr>
            <p:custDataLst>
              <p:tags r:id="rId5"/>
            </p:custDataLst>
          </p:nvPr>
        </p:nvSpPr>
        <p:spPr>
          <a:xfrm>
            <a:off x="6555740" y="99695"/>
            <a:ext cx="5419090" cy="306705"/>
          </a:xfrm>
          <a:prstGeom prst="rect">
            <a:avLst/>
          </a:prstGeom>
          <a:noFill/>
        </p:spPr>
        <p:txBody>
          <a:bodyPr wrap="square" rtlCol="0">
            <a:spAutoFit/>
          </a:bodyPr>
          <a:p>
            <a:pPr algn="r"/>
            <a:r>
              <a:rPr lang="zh-CN" altLang="en-US" sz="1400">
                <a:solidFill>
                  <a:srgbClr val="FF0000"/>
                </a:solidFill>
                <a:sym typeface="+mn-ea"/>
              </a:rPr>
              <a:t>（第</a:t>
            </a:r>
            <a:r>
              <a:rPr lang="en-US" altLang="zh-CN" sz="1400">
                <a:solidFill>
                  <a:srgbClr val="FF0000"/>
                </a:solidFill>
                <a:sym typeface="+mn-ea"/>
              </a:rPr>
              <a:t>1</a:t>
            </a:r>
            <a:r>
              <a:rPr lang="zh-CN" altLang="en-US" sz="1400">
                <a:solidFill>
                  <a:srgbClr val="FF0000"/>
                </a:solidFill>
                <a:sym typeface="+mn-ea"/>
              </a:rPr>
              <a:t>季）</a:t>
            </a:r>
            <a:r>
              <a:rPr lang="zh-CN" altLang="en-US" sz="1400">
                <a:solidFill>
                  <a:schemeClr val="bg1"/>
                </a:solidFill>
                <a:sym typeface="+mn-ea"/>
              </a:rPr>
              <a:t>第</a:t>
            </a:r>
            <a:r>
              <a:rPr lang="en-US" altLang="zh-CN" sz="1400">
                <a:solidFill>
                  <a:schemeClr val="bg1"/>
                </a:solidFill>
                <a:sym typeface="+mn-ea"/>
              </a:rPr>
              <a:t>6</a:t>
            </a:r>
            <a:r>
              <a:rPr lang="zh-CN" altLang="en-US" sz="1400">
                <a:solidFill>
                  <a:schemeClr val="bg1"/>
                </a:solidFill>
                <a:sym typeface="+mn-ea"/>
              </a:rPr>
              <a:t>章：机器人底盘</a:t>
            </a:r>
            <a:endParaRPr lang="zh-CN" altLang="en-US" sz="1400">
              <a:solidFill>
                <a:schemeClr val="bg1"/>
              </a:solidFill>
            </a:endParaRPr>
          </a:p>
        </p:txBody>
      </p:sp>
      <p:sp>
        <p:nvSpPr>
          <p:cNvPr id="3" name="文本框 2"/>
          <p:cNvSpPr txBox="1"/>
          <p:nvPr/>
        </p:nvSpPr>
        <p:spPr>
          <a:xfrm>
            <a:off x="526415" y="1486535"/>
            <a:ext cx="2526030" cy="2245360"/>
          </a:xfrm>
          <a:prstGeom prst="rect">
            <a:avLst/>
          </a:prstGeom>
          <a:noFill/>
          <a:ln w="9525">
            <a:noFill/>
          </a:ln>
        </p:spPr>
        <p:txBody>
          <a:bodyPr wrap="square">
            <a:spAutoFit/>
          </a:bodyPr>
          <a:p>
            <a:pPr marL="285750" indent="-285750">
              <a:lnSpc>
                <a:spcPct val="200000"/>
              </a:lnSpc>
              <a:buFont typeface="Wingdings" panose="05000000000000000000" charset="0"/>
              <a:buChar char="n"/>
            </a:pPr>
            <a:r>
              <a:rPr lang="zh-CN" altLang="en-US" sz="1400">
                <a:solidFill>
                  <a:schemeClr val="bg1"/>
                </a:solidFill>
                <a:latin typeface="+mn-ea"/>
                <a:sym typeface="+mn-ea"/>
              </a:rPr>
              <a:t>两轮差速模型</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zh-CN" altLang="en-US" sz="1400">
                <a:solidFill>
                  <a:schemeClr val="bg1"/>
                </a:solidFill>
                <a:latin typeface="+mn-ea"/>
                <a:sym typeface="+mn-ea"/>
              </a:rPr>
              <a:t>四轮差速模型</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zh-CN" altLang="en-US" sz="1400">
                <a:solidFill>
                  <a:schemeClr val="bg1"/>
                </a:solidFill>
                <a:latin typeface="+mn-ea"/>
                <a:sym typeface="+mn-ea"/>
              </a:rPr>
              <a:t>阿克曼模型</a:t>
            </a:r>
            <a:endParaRPr lang="zh-CN" altLang="en-US" sz="1400">
              <a:solidFill>
                <a:schemeClr val="bg1"/>
              </a:solidFill>
              <a:latin typeface="+mn-ea"/>
              <a:sym typeface="+mn-ea"/>
            </a:endParaRPr>
          </a:p>
          <a:p>
            <a:pPr marL="285750" indent="-285750">
              <a:lnSpc>
                <a:spcPct val="200000"/>
              </a:lnSpc>
              <a:buFont typeface="Wingdings" panose="05000000000000000000" charset="0"/>
              <a:buChar char="n"/>
            </a:pPr>
            <a:r>
              <a:rPr lang="zh-CN" altLang="en-US" sz="1400">
                <a:solidFill>
                  <a:srgbClr val="FFFF00"/>
                </a:solidFill>
                <a:latin typeface="+mn-ea"/>
                <a:sym typeface="+mn-ea"/>
              </a:rPr>
              <a:t>全向模型</a:t>
            </a:r>
            <a:endParaRPr lang="zh-CN" altLang="en-US" sz="1400">
              <a:solidFill>
                <a:schemeClr val="bg1"/>
              </a:solidFill>
              <a:latin typeface="+mn-ea"/>
              <a:sym typeface="+mn-ea"/>
            </a:endParaRPr>
          </a:p>
          <a:p>
            <a:pPr marL="285750" indent="-285750">
              <a:lnSpc>
                <a:spcPct val="200000"/>
              </a:lnSpc>
              <a:buFont typeface="Wingdings" panose="05000000000000000000" charset="0"/>
              <a:buChar char="n"/>
            </a:pPr>
            <a:r>
              <a:rPr lang="zh-CN" altLang="en-US" sz="1400">
                <a:solidFill>
                  <a:schemeClr val="bg1"/>
                </a:solidFill>
                <a:latin typeface="+mn-ea"/>
                <a:sym typeface="+mn-ea"/>
              </a:rPr>
              <a:t>其他模型</a:t>
            </a:r>
            <a:endParaRPr lang="zh-CN" altLang="en-US" sz="1400" b="0">
              <a:solidFill>
                <a:schemeClr val="bg1"/>
              </a:solidFill>
              <a:latin typeface="+mn-ea"/>
            </a:endParaRPr>
          </a:p>
        </p:txBody>
      </p:sp>
      <p:sp>
        <p:nvSpPr>
          <p:cNvPr id="5" name="右箭头 4"/>
          <p:cNvSpPr/>
          <p:nvPr>
            <p:custDataLst>
              <p:tags r:id="rId6"/>
            </p:custDataLst>
          </p:nvPr>
        </p:nvSpPr>
        <p:spPr>
          <a:xfrm>
            <a:off x="1807210" y="2988945"/>
            <a:ext cx="775335" cy="2228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2" name="文本框 11"/>
          <p:cNvSpPr txBox="1"/>
          <p:nvPr/>
        </p:nvSpPr>
        <p:spPr>
          <a:xfrm>
            <a:off x="6109335" y="1368425"/>
            <a:ext cx="1426845" cy="521970"/>
          </a:xfrm>
          <a:prstGeom prst="rect">
            <a:avLst/>
          </a:prstGeom>
          <a:noFill/>
          <a:ln w="9525">
            <a:noFill/>
          </a:ln>
        </p:spPr>
        <p:txBody>
          <a:bodyPr wrap="square">
            <a:spAutoFit/>
          </a:bodyPr>
          <a:p>
            <a:pPr indent="0">
              <a:lnSpc>
                <a:spcPct val="200000"/>
              </a:lnSpc>
              <a:buFont typeface="Wingdings" panose="05000000000000000000" charset="0"/>
              <a:buNone/>
            </a:pPr>
            <a:r>
              <a:rPr lang="en-US" altLang="zh-CN" sz="1400" b="0">
                <a:solidFill>
                  <a:srgbClr val="FFFF00"/>
                </a:solidFill>
                <a:latin typeface="+mn-ea"/>
              </a:rPr>
              <a:t>* </a:t>
            </a:r>
            <a:r>
              <a:rPr lang="zh-CN" altLang="en-US" sz="1400" b="0">
                <a:solidFill>
                  <a:srgbClr val="FFFF00"/>
                </a:solidFill>
                <a:latin typeface="+mn-ea"/>
              </a:rPr>
              <a:t>麦克纳姆轮</a:t>
            </a:r>
            <a:endParaRPr lang="zh-CN" altLang="en-US" sz="1400" b="0">
              <a:solidFill>
                <a:srgbClr val="FFFF00"/>
              </a:solidFill>
              <a:latin typeface="+mn-ea"/>
            </a:endParaRPr>
          </a:p>
        </p:txBody>
      </p:sp>
      <p:pic>
        <p:nvPicPr>
          <p:cNvPr id="17" name="图片 16" descr="图片6"/>
          <p:cNvPicPr>
            <a:picLocks noChangeAspect="1"/>
          </p:cNvPicPr>
          <p:nvPr/>
        </p:nvPicPr>
        <p:blipFill>
          <a:blip r:embed="rId7"/>
          <a:stretch>
            <a:fillRect/>
          </a:stretch>
        </p:blipFill>
        <p:spPr>
          <a:xfrm>
            <a:off x="2863215" y="2485390"/>
            <a:ext cx="4512310" cy="1486535"/>
          </a:xfrm>
          <a:prstGeom prst="rect">
            <a:avLst/>
          </a:prstGeom>
        </p:spPr>
      </p:pic>
      <p:pic>
        <p:nvPicPr>
          <p:cNvPr id="18" name="图片 17" descr="图片7"/>
          <p:cNvPicPr>
            <a:picLocks noChangeAspect="1"/>
          </p:cNvPicPr>
          <p:nvPr/>
        </p:nvPicPr>
        <p:blipFill>
          <a:blip r:embed="rId8"/>
          <a:stretch>
            <a:fillRect/>
          </a:stretch>
        </p:blipFill>
        <p:spPr>
          <a:xfrm>
            <a:off x="7738110" y="2390775"/>
            <a:ext cx="3298825" cy="1676400"/>
          </a:xfrm>
          <a:prstGeom prst="rect">
            <a:avLst/>
          </a:prstGeom>
        </p:spPr>
      </p:pic>
      <p:sp>
        <p:nvSpPr>
          <p:cNvPr id="21" name="文本框 20"/>
          <p:cNvSpPr txBox="1"/>
          <p:nvPr/>
        </p:nvSpPr>
        <p:spPr>
          <a:xfrm>
            <a:off x="4286250" y="1859280"/>
            <a:ext cx="1666240" cy="521970"/>
          </a:xfrm>
          <a:prstGeom prst="rect">
            <a:avLst/>
          </a:prstGeom>
          <a:noFill/>
          <a:ln w="9525">
            <a:noFill/>
          </a:ln>
        </p:spPr>
        <p:txBody>
          <a:bodyPr wrap="square">
            <a:spAutoFit/>
          </a:bodyPr>
          <a:p>
            <a:pPr indent="0">
              <a:lnSpc>
                <a:spcPct val="200000"/>
              </a:lnSpc>
              <a:buFont typeface="Wingdings" panose="05000000000000000000" charset="0"/>
              <a:buNone/>
            </a:pPr>
            <a:r>
              <a:rPr lang="zh-CN" altLang="en-US" sz="1400" b="0">
                <a:solidFill>
                  <a:srgbClr val="FFFF00"/>
                </a:solidFill>
                <a:latin typeface="+mn-ea"/>
              </a:rPr>
              <a:t>①</a:t>
            </a:r>
            <a:r>
              <a:rPr lang="en-US" altLang="zh-CN" sz="1400" b="0">
                <a:solidFill>
                  <a:srgbClr val="FFFF00"/>
                </a:solidFill>
                <a:latin typeface="+mn-ea"/>
              </a:rPr>
              <a:t> 45</a:t>
            </a:r>
            <a:r>
              <a:rPr lang="zh-CN" altLang="en-US" sz="1400" b="0">
                <a:solidFill>
                  <a:srgbClr val="FFFF00"/>
                </a:solidFill>
                <a:latin typeface="+mn-ea"/>
              </a:rPr>
              <a:t>°麦克纳姆轮</a:t>
            </a:r>
            <a:endParaRPr lang="zh-CN" altLang="en-US" sz="1400" b="0">
              <a:solidFill>
                <a:srgbClr val="FFFF00"/>
              </a:solidFill>
              <a:latin typeface="+mn-ea"/>
            </a:endParaRPr>
          </a:p>
        </p:txBody>
      </p:sp>
      <p:sp>
        <p:nvSpPr>
          <p:cNvPr id="22" name="文本框 21"/>
          <p:cNvSpPr txBox="1"/>
          <p:nvPr/>
        </p:nvSpPr>
        <p:spPr>
          <a:xfrm>
            <a:off x="8535035" y="1868805"/>
            <a:ext cx="1682115" cy="521970"/>
          </a:xfrm>
          <a:prstGeom prst="rect">
            <a:avLst/>
          </a:prstGeom>
          <a:noFill/>
          <a:ln w="9525">
            <a:noFill/>
          </a:ln>
        </p:spPr>
        <p:txBody>
          <a:bodyPr wrap="square">
            <a:spAutoFit/>
          </a:bodyPr>
          <a:p>
            <a:pPr indent="0">
              <a:lnSpc>
                <a:spcPct val="200000"/>
              </a:lnSpc>
              <a:buFont typeface="Wingdings" panose="05000000000000000000" charset="0"/>
              <a:buNone/>
            </a:pPr>
            <a:r>
              <a:rPr lang="zh-CN" altLang="en-US" sz="1400" b="0">
                <a:solidFill>
                  <a:srgbClr val="FFFF00"/>
                </a:solidFill>
                <a:latin typeface="+mn-ea"/>
              </a:rPr>
              <a:t>②</a:t>
            </a:r>
            <a:r>
              <a:rPr lang="en-US" altLang="zh-CN" sz="1400" b="0">
                <a:solidFill>
                  <a:srgbClr val="FFFF00"/>
                </a:solidFill>
                <a:latin typeface="+mn-ea"/>
              </a:rPr>
              <a:t> 90</a:t>
            </a:r>
            <a:r>
              <a:rPr lang="zh-CN" altLang="en-US" sz="1400" b="0">
                <a:solidFill>
                  <a:srgbClr val="FFFF00"/>
                </a:solidFill>
                <a:latin typeface="+mn-ea"/>
              </a:rPr>
              <a:t>°麦克纳姆轮</a:t>
            </a:r>
            <a:endParaRPr lang="zh-CN" altLang="en-US" sz="1400" b="0">
              <a:solidFill>
                <a:srgbClr val="FFFF00"/>
              </a:solidFill>
              <a:latin typeface="+mn-ea"/>
            </a:endParaRPr>
          </a:p>
        </p:txBody>
      </p:sp>
      <p:pic>
        <p:nvPicPr>
          <p:cNvPr id="14" name="图片 13" descr="图片5"/>
          <p:cNvPicPr>
            <a:picLocks noChangeAspect="1"/>
          </p:cNvPicPr>
          <p:nvPr/>
        </p:nvPicPr>
        <p:blipFill>
          <a:blip r:embed="rId9"/>
          <a:stretch>
            <a:fillRect/>
          </a:stretch>
        </p:blipFill>
        <p:spPr>
          <a:xfrm>
            <a:off x="4209415" y="4710430"/>
            <a:ext cx="4639945" cy="1953895"/>
          </a:xfrm>
          <a:prstGeom prst="rect">
            <a:avLst/>
          </a:prstGeom>
        </p:spPr>
      </p:pic>
      <p:cxnSp>
        <p:nvCxnSpPr>
          <p:cNvPr id="19" name="直接箭头连接符 18"/>
          <p:cNvCxnSpPr/>
          <p:nvPr/>
        </p:nvCxnSpPr>
        <p:spPr>
          <a:xfrm>
            <a:off x="4658995" y="3897630"/>
            <a:ext cx="333375" cy="982345"/>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4" name="直接箭头连接符 3"/>
          <p:cNvCxnSpPr/>
          <p:nvPr/>
        </p:nvCxnSpPr>
        <p:spPr>
          <a:xfrm flipH="1">
            <a:off x="7689215" y="3897630"/>
            <a:ext cx="401955" cy="101219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Tree>
    <p:custDataLst>
      <p:tags r:id="rId10"/>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blinds(horizontal)">
                                      <p:cBhvr>
                                        <p:cTn id="7" dur="500"/>
                                        <p:tgtEl>
                                          <p:spTgt spid="21"/>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blinds(horizontal)">
                                      <p:cBhvr>
                                        <p:cTn id="10" dur="500"/>
                                        <p:tgtEl>
                                          <p:spTgt spid="22"/>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blinds(horizontal)">
                                      <p:cBhvr>
                                        <p:cTn id="15" dur="500"/>
                                        <p:tgtEl>
                                          <p:spTgt spid="17"/>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blinds(horizontal)">
                                      <p:cBhvr>
                                        <p:cTn id="20" dur="500"/>
                                        <p:tgtEl>
                                          <p:spTgt spid="18"/>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nodeType="click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blinds(horizontal)">
                                      <p:cBhvr>
                                        <p:cTn id="25" dur="500"/>
                                        <p:tgtEl>
                                          <p:spTgt spid="14"/>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nodeType="clickEffect">
                                  <p:stCondLst>
                                    <p:cond delay="0"/>
                                  </p:stCondLst>
                                  <p:childTnLst>
                                    <p:set>
                                      <p:cBhvr>
                                        <p:cTn id="29" dur="1" fill="hold">
                                          <p:stCondLst>
                                            <p:cond delay="0"/>
                                          </p:stCondLst>
                                        </p:cTn>
                                        <p:tgtEl>
                                          <p:spTgt spid="19"/>
                                        </p:tgtEl>
                                        <p:attrNameLst>
                                          <p:attrName>style.visibility</p:attrName>
                                        </p:attrNameLst>
                                      </p:cBhvr>
                                      <p:to>
                                        <p:strVal val="visible"/>
                                      </p:to>
                                    </p:set>
                                    <p:animEffect transition="in" filter="blinds(horizontal)">
                                      <p:cBhvr>
                                        <p:cTn id="30" dur="500"/>
                                        <p:tgtEl>
                                          <p:spTgt spid="19"/>
                                        </p:tgtEl>
                                      </p:cBhvr>
                                    </p:animEffect>
                                  </p:childTnLst>
                                </p:cTn>
                              </p:par>
                            </p:childTnLst>
                          </p:cTn>
                        </p:par>
                      </p:childTnLst>
                    </p:cTn>
                  </p:par>
                  <p:par>
                    <p:cTn id="31" fill="hold">
                      <p:stCondLst>
                        <p:cond delay="indefinite"/>
                      </p:stCondLst>
                      <p:childTnLst>
                        <p:par>
                          <p:cTn id="32" fill="hold">
                            <p:stCondLst>
                              <p:cond delay="0"/>
                            </p:stCondLst>
                            <p:childTnLst>
                              <p:par>
                                <p:cTn id="33" presetID="3" presetClass="entr" presetSubtype="10" fill="hold" nodeType="clickEffect">
                                  <p:stCondLst>
                                    <p:cond delay="0"/>
                                  </p:stCondLst>
                                  <p:childTnLst>
                                    <p:set>
                                      <p:cBhvr>
                                        <p:cTn id="34" dur="1" fill="hold">
                                          <p:stCondLst>
                                            <p:cond delay="0"/>
                                          </p:stCondLst>
                                        </p:cTn>
                                        <p:tgtEl>
                                          <p:spTgt spid="4"/>
                                        </p:tgtEl>
                                        <p:attrNameLst>
                                          <p:attrName>style.visibility</p:attrName>
                                        </p:attrNameLst>
                                      </p:cBhvr>
                                      <p:to>
                                        <p:strVal val="visible"/>
                                      </p:to>
                                    </p:set>
                                    <p:animEffect transition="in" filter="blinds(horizontal)">
                                      <p:cBhvr>
                                        <p:cTn id="3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Lst>
  </p:timing>
</p:sld>
</file>

<file path=ppt/slides/slide41.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1" name="文本框 10"/>
          <p:cNvSpPr txBox="1"/>
          <p:nvPr/>
        </p:nvSpPr>
        <p:spPr>
          <a:xfrm>
            <a:off x="98425" y="99695"/>
            <a:ext cx="5629275" cy="306705"/>
          </a:xfrm>
          <a:prstGeom prst="rect">
            <a:avLst/>
          </a:prstGeom>
          <a:noFill/>
        </p:spPr>
        <p:txBody>
          <a:bodyPr wrap="square" rtlCol="0">
            <a:spAutoFit/>
          </a:bodyPr>
          <a:p>
            <a:pPr algn="ctr"/>
            <a:r>
              <a:rPr lang="zh-CN" altLang="en-US" sz="1400">
                <a:solidFill>
                  <a:srgbClr val="BEBEBE"/>
                </a:solidFill>
              </a:rPr>
              <a:t>《机器人</a:t>
            </a:r>
            <a:r>
              <a:rPr lang="en-US" altLang="zh-CN" sz="1400">
                <a:solidFill>
                  <a:srgbClr val="BEBEBE"/>
                </a:solidFill>
              </a:rPr>
              <a:t>SLAM</a:t>
            </a:r>
            <a:r>
              <a:rPr lang="zh-CN" altLang="en-US" sz="1400">
                <a:solidFill>
                  <a:srgbClr val="BEBEBE"/>
                </a:solidFill>
              </a:rPr>
              <a:t>导航：核心技术与实战》</a:t>
            </a:r>
            <a:r>
              <a:rPr lang="en-US" altLang="zh-CN" sz="1400">
                <a:solidFill>
                  <a:srgbClr val="BEBEBE"/>
                </a:solidFill>
              </a:rPr>
              <a:t>    </a:t>
            </a:r>
            <a:r>
              <a:rPr lang="zh-CN" altLang="en-US" sz="1400">
                <a:solidFill>
                  <a:srgbClr val="BEBEBE"/>
                </a:solidFill>
              </a:rPr>
              <a:t>张虎</a:t>
            </a:r>
            <a:r>
              <a:rPr lang="en-US" altLang="zh-CN" sz="1400">
                <a:solidFill>
                  <a:srgbClr val="BEBEBE"/>
                </a:solidFill>
              </a:rPr>
              <a:t> </a:t>
            </a:r>
            <a:r>
              <a:rPr lang="zh-CN" altLang="en-US" sz="1400">
                <a:solidFill>
                  <a:srgbClr val="BEBEBE"/>
                </a:solidFill>
              </a:rPr>
              <a:t>著</a:t>
            </a:r>
            <a:r>
              <a:rPr lang="en-US" altLang="zh-CN" sz="1400">
                <a:solidFill>
                  <a:srgbClr val="BEBEBE"/>
                </a:solidFill>
              </a:rPr>
              <a:t>    </a:t>
            </a:r>
            <a:r>
              <a:rPr lang="zh-CN" altLang="en-US" sz="1400">
                <a:solidFill>
                  <a:srgbClr val="BEBEBE"/>
                </a:solidFill>
              </a:rPr>
              <a:t>机械工业出版社</a:t>
            </a:r>
            <a:endParaRPr lang="zh-CN" altLang="en-US" sz="1400">
              <a:solidFill>
                <a:srgbClr val="BEBEBE"/>
              </a:solidFill>
            </a:endParaRPr>
          </a:p>
        </p:txBody>
      </p:sp>
      <p:sp>
        <p:nvSpPr>
          <p:cNvPr id="15" name="副标题 2"/>
          <p:cNvSpPr>
            <a:spLocks noGrp="1"/>
          </p:cNvSpPr>
          <p:nvPr>
            <p:custDataLst>
              <p:tags r:id="rId2"/>
            </p:custDataLst>
          </p:nvPr>
        </p:nvSpPr>
        <p:spPr>
          <a:xfrm>
            <a:off x="9103360" y="6446520"/>
            <a:ext cx="3028950" cy="344170"/>
          </a:xfrm>
          <a:prstGeom prst="rect">
            <a:avLst/>
          </a:prstGeom>
        </p:spPr>
        <p:txBody>
          <a:bodyPr vert="horz" lIns="90000" tIns="46800" rIns="90000" bIns="46800"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a:solidFill>
                  <a:schemeClr val="bg1">
                    <a:lumMod val="85000"/>
                  </a:schemeClr>
                </a:solidFill>
              </a:rPr>
              <a:t>课件下载：</a:t>
            </a:r>
            <a:r>
              <a:rPr lang="en-US" altLang="zh-CN" sz="1400">
                <a:solidFill>
                  <a:schemeClr val="bg1">
                    <a:lumMod val="85000"/>
                  </a:schemeClr>
                </a:solidFill>
              </a:rPr>
              <a:t>www.xiihoo.com</a:t>
            </a:r>
            <a:endParaRPr lang="en-US" altLang="zh-CN" sz="1400">
              <a:solidFill>
                <a:schemeClr val="bg1">
                  <a:lumMod val="85000"/>
                </a:schemeClr>
              </a:solidFill>
            </a:endParaRPr>
          </a:p>
        </p:txBody>
      </p:sp>
      <p:sp>
        <p:nvSpPr>
          <p:cNvPr id="13" name="文本框 12"/>
          <p:cNvSpPr txBox="1"/>
          <p:nvPr>
            <p:custDataLst>
              <p:tags r:id="rId3"/>
            </p:custDataLst>
          </p:nvPr>
        </p:nvSpPr>
        <p:spPr>
          <a:xfrm>
            <a:off x="213360" y="6465570"/>
            <a:ext cx="924560" cy="306705"/>
          </a:xfrm>
          <a:prstGeom prst="rect">
            <a:avLst/>
          </a:prstGeom>
          <a:noFill/>
        </p:spPr>
        <p:txBody>
          <a:bodyPr wrap="square" rtlCol="0">
            <a:spAutoFit/>
          </a:bodyPr>
          <a:p>
            <a:pPr algn="l"/>
            <a:r>
              <a:rPr lang="en-US" altLang="zh-CN" sz="1400" spc="200">
                <a:solidFill>
                  <a:schemeClr val="bg1">
                    <a:lumMod val="85000"/>
                  </a:schemeClr>
                </a:solidFill>
                <a:latin typeface="Arial" panose="020B0604020202020204" pitchFamily="34" charset="0"/>
                <a:ea typeface="微软雅黑" panose="020B0503020204020204" pitchFamily="34" charset="-122"/>
              </a:rPr>
              <a:t>40</a:t>
            </a:r>
            <a:r>
              <a:rPr lang="zh-CN" altLang="en-US" sz="1400" spc="200">
                <a:solidFill>
                  <a:schemeClr val="bg1">
                    <a:lumMod val="85000"/>
                  </a:schemeClr>
                </a:solidFill>
                <a:latin typeface="Arial" panose="020B0604020202020204" pitchFamily="34" charset="0"/>
                <a:ea typeface="微软雅黑" panose="020B0503020204020204" pitchFamily="34" charset="-122"/>
              </a:rPr>
              <a:t>/</a:t>
            </a:r>
            <a:r>
              <a:rPr lang="en-US" altLang="zh-CN" sz="1400" spc="200">
                <a:solidFill>
                  <a:schemeClr val="bg1">
                    <a:lumMod val="85000"/>
                  </a:schemeClr>
                </a:solidFill>
                <a:latin typeface="Arial" panose="020B0604020202020204" pitchFamily="34" charset="0"/>
                <a:ea typeface="微软雅黑" panose="020B0503020204020204" pitchFamily="34" charset="-122"/>
                <a:sym typeface="+mn-ea"/>
              </a:rPr>
              <a:t>56</a:t>
            </a:r>
            <a:endParaRPr lang="en-US" sz="1400" spc="200">
              <a:solidFill>
                <a:schemeClr val="bg1">
                  <a:lumMod val="85000"/>
                </a:schemeClr>
              </a:solidFill>
              <a:latin typeface="Arial" panose="020B0604020202020204" pitchFamily="34" charset="0"/>
              <a:ea typeface="微软雅黑" panose="020B0503020204020204" pitchFamily="34" charset="-122"/>
            </a:endParaRPr>
          </a:p>
        </p:txBody>
      </p:sp>
      <p:sp>
        <p:nvSpPr>
          <p:cNvPr id="2" name="标题 1"/>
          <p:cNvSpPr>
            <a:spLocks noGrp="1"/>
          </p:cNvSpPr>
          <p:nvPr>
            <p:ph type="ctrTitle"/>
            <p:custDataLst>
              <p:tags r:id="rId4"/>
            </p:custDataLst>
          </p:nvPr>
        </p:nvSpPr>
        <p:spPr>
          <a:xfrm>
            <a:off x="232410" y="597535"/>
            <a:ext cx="3545840" cy="496570"/>
          </a:xfrm>
        </p:spPr>
        <p:txBody>
          <a:bodyPr>
            <a:noAutofit/>
          </a:bodyPr>
          <a:p>
            <a:pPr algn="l"/>
            <a:r>
              <a:rPr lang="en-US" altLang="zh-CN" sz="2000">
                <a:solidFill>
                  <a:schemeClr val="accent1">
                    <a:lumMod val="60000"/>
                    <a:lumOff val="40000"/>
                  </a:schemeClr>
                </a:solidFill>
                <a:sym typeface="+mn-ea"/>
              </a:rPr>
              <a:t>6</a:t>
            </a:r>
            <a:r>
              <a:rPr lang="zh-CN" altLang="en-US" sz="2000">
                <a:solidFill>
                  <a:schemeClr val="accent1">
                    <a:lumMod val="60000"/>
                    <a:lumOff val="40000"/>
                  </a:schemeClr>
                </a:solidFill>
                <a:sym typeface="+mn-ea"/>
              </a:rPr>
              <a:t>.1 </a:t>
            </a:r>
            <a:r>
              <a:rPr lang="zh-CN" altLang="en-US" sz="2000">
                <a:solidFill>
                  <a:srgbClr val="9CC2F0"/>
                </a:solidFill>
                <a:sym typeface="+mn-ea"/>
              </a:rPr>
              <a:t>底盘运动学模型</a:t>
            </a:r>
            <a:endParaRPr lang="zh-CN" altLang="en-US" sz="2000">
              <a:solidFill>
                <a:srgbClr val="9CC2F0"/>
              </a:solidFill>
            </a:endParaRPr>
          </a:p>
        </p:txBody>
      </p:sp>
      <p:sp>
        <p:nvSpPr>
          <p:cNvPr id="28" name="文本框 27"/>
          <p:cNvSpPr txBox="1"/>
          <p:nvPr>
            <p:custDataLst>
              <p:tags r:id="rId5"/>
            </p:custDataLst>
          </p:nvPr>
        </p:nvSpPr>
        <p:spPr>
          <a:xfrm>
            <a:off x="6555740" y="99695"/>
            <a:ext cx="5419090" cy="306705"/>
          </a:xfrm>
          <a:prstGeom prst="rect">
            <a:avLst/>
          </a:prstGeom>
          <a:noFill/>
        </p:spPr>
        <p:txBody>
          <a:bodyPr wrap="square" rtlCol="0">
            <a:spAutoFit/>
          </a:bodyPr>
          <a:p>
            <a:pPr algn="r"/>
            <a:r>
              <a:rPr lang="zh-CN" altLang="en-US" sz="1400">
                <a:solidFill>
                  <a:srgbClr val="FF0000"/>
                </a:solidFill>
                <a:sym typeface="+mn-ea"/>
              </a:rPr>
              <a:t>（第</a:t>
            </a:r>
            <a:r>
              <a:rPr lang="en-US" altLang="zh-CN" sz="1400">
                <a:solidFill>
                  <a:srgbClr val="FF0000"/>
                </a:solidFill>
                <a:sym typeface="+mn-ea"/>
              </a:rPr>
              <a:t>1</a:t>
            </a:r>
            <a:r>
              <a:rPr lang="zh-CN" altLang="en-US" sz="1400">
                <a:solidFill>
                  <a:srgbClr val="FF0000"/>
                </a:solidFill>
                <a:sym typeface="+mn-ea"/>
              </a:rPr>
              <a:t>季）</a:t>
            </a:r>
            <a:r>
              <a:rPr lang="zh-CN" altLang="en-US" sz="1400">
                <a:solidFill>
                  <a:schemeClr val="bg1"/>
                </a:solidFill>
                <a:sym typeface="+mn-ea"/>
              </a:rPr>
              <a:t>第</a:t>
            </a:r>
            <a:r>
              <a:rPr lang="en-US" altLang="zh-CN" sz="1400">
                <a:solidFill>
                  <a:schemeClr val="bg1"/>
                </a:solidFill>
                <a:sym typeface="+mn-ea"/>
              </a:rPr>
              <a:t>6</a:t>
            </a:r>
            <a:r>
              <a:rPr lang="zh-CN" altLang="en-US" sz="1400">
                <a:solidFill>
                  <a:schemeClr val="bg1"/>
                </a:solidFill>
                <a:sym typeface="+mn-ea"/>
              </a:rPr>
              <a:t>章：机器人底盘</a:t>
            </a:r>
            <a:endParaRPr lang="zh-CN" altLang="en-US" sz="1400">
              <a:solidFill>
                <a:schemeClr val="bg1"/>
              </a:solidFill>
            </a:endParaRPr>
          </a:p>
        </p:txBody>
      </p:sp>
      <p:sp>
        <p:nvSpPr>
          <p:cNvPr id="3" name="文本框 2"/>
          <p:cNvSpPr txBox="1"/>
          <p:nvPr/>
        </p:nvSpPr>
        <p:spPr>
          <a:xfrm>
            <a:off x="526415" y="1486535"/>
            <a:ext cx="2526030" cy="2245360"/>
          </a:xfrm>
          <a:prstGeom prst="rect">
            <a:avLst/>
          </a:prstGeom>
          <a:noFill/>
          <a:ln w="9525">
            <a:noFill/>
          </a:ln>
        </p:spPr>
        <p:txBody>
          <a:bodyPr wrap="square">
            <a:spAutoFit/>
          </a:bodyPr>
          <a:p>
            <a:pPr marL="285750" indent="-285750">
              <a:lnSpc>
                <a:spcPct val="200000"/>
              </a:lnSpc>
              <a:buFont typeface="Wingdings" panose="05000000000000000000" charset="0"/>
              <a:buChar char="n"/>
            </a:pPr>
            <a:r>
              <a:rPr lang="zh-CN" altLang="en-US" sz="1400">
                <a:solidFill>
                  <a:schemeClr val="bg1"/>
                </a:solidFill>
                <a:latin typeface="+mn-ea"/>
                <a:sym typeface="+mn-ea"/>
              </a:rPr>
              <a:t>两轮差速模型</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zh-CN" altLang="en-US" sz="1400">
                <a:solidFill>
                  <a:schemeClr val="bg1"/>
                </a:solidFill>
                <a:latin typeface="+mn-ea"/>
                <a:sym typeface="+mn-ea"/>
              </a:rPr>
              <a:t>四轮差速模型</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zh-CN" altLang="en-US" sz="1400">
                <a:solidFill>
                  <a:schemeClr val="bg1"/>
                </a:solidFill>
                <a:latin typeface="+mn-ea"/>
                <a:sym typeface="+mn-ea"/>
              </a:rPr>
              <a:t>阿克曼模型</a:t>
            </a:r>
            <a:endParaRPr lang="zh-CN" altLang="en-US" sz="1400">
              <a:solidFill>
                <a:schemeClr val="bg1"/>
              </a:solidFill>
              <a:latin typeface="+mn-ea"/>
              <a:sym typeface="+mn-ea"/>
            </a:endParaRPr>
          </a:p>
          <a:p>
            <a:pPr marL="285750" indent="-285750">
              <a:lnSpc>
                <a:spcPct val="200000"/>
              </a:lnSpc>
              <a:buFont typeface="Wingdings" panose="05000000000000000000" charset="0"/>
              <a:buChar char="n"/>
            </a:pPr>
            <a:r>
              <a:rPr lang="zh-CN" altLang="en-US" sz="1400">
                <a:solidFill>
                  <a:srgbClr val="FFFF00"/>
                </a:solidFill>
                <a:latin typeface="+mn-ea"/>
                <a:sym typeface="+mn-ea"/>
              </a:rPr>
              <a:t>全向模型</a:t>
            </a:r>
            <a:endParaRPr lang="zh-CN" altLang="en-US" sz="1400">
              <a:solidFill>
                <a:schemeClr val="bg1"/>
              </a:solidFill>
              <a:latin typeface="+mn-ea"/>
              <a:sym typeface="+mn-ea"/>
            </a:endParaRPr>
          </a:p>
          <a:p>
            <a:pPr marL="285750" indent="-285750">
              <a:lnSpc>
                <a:spcPct val="200000"/>
              </a:lnSpc>
              <a:buFont typeface="Wingdings" panose="05000000000000000000" charset="0"/>
              <a:buChar char="n"/>
            </a:pPr>
            <a:r>
              <a:rPr lang="zh-CN" altLang="en-US" sz="1400">
                <a:solidFill>
                  <a:schemeClr val="bg1"/>
                </a:solidFill>
                <a:latin typeface="+mn-ea"/>
                <a:sym typeface="+mn-ea"/>
              </a:rPr>
              <a:t>其他模型</a:t>
            </a:r>
            <a:endParaRPr lang="zh-CN" altLang="en-US" sz="1400" b="0">
              <a:solidFill>
                <a:schemeClr val="bg1"/>
              </a:solidFill>
              <a:latin typeface="+mn-ea"/>
            </a:endParaRPr>
          </a:p>
        </p:txBody>
      </p:sp>
      <p:sp>
        <p:nvSpPr>
          <p:cNvPr id="5" name="右箭头 4"/>
          <p:cNvSpPr/>
          <p:nvPr>
            <p:custDataLst>
              <p:tags r:id="rId6"/>
            </p:custDataLst>
          </p:nvPr>
        </p:nvSpPr>
        <p:spPr>
          <a:xfrm>
            <a:off x="1807210" y="2988945"/>
            <a:ext cx="775335" cy="2228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左大括号 5"/>
          <p:cNvSpPr/>
          <p:nvPr>
            <p:custDataLst>
              <p:tags r:id="rId7"/>
            </p:custDataLst>
          </p:nvPr>
        </p:nvSpPr>
        <p:spPr>
          <a:xfrm>
            <a:off x="2702560" y="2778125"/>
            <a:ext cx="111760" cy="64452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7" name="文本框 6"/>
          <p:cNvSpPr txBox="1"/>
          <p:nvPr>
            <p:custDataLst>
              <p:tags r:id="rId8"/>
            </p:custDataLst>
          </p:nvPr>
        </p:nvSpPr>
        <p:spPr>
          <a:xfrm>
            <a:off x="2938145" y="2703195"/>
            <a:ext cx="1414780" cy="737235"/>
          </a:xfrm>
          <a:prstGeom prst="rect">
            <a:avLst/>
          </a:prstGeom>
          <a:noFill/>
        </p:spPr>
        <p:txBody>
          <a:bodyPr wrap="none" rtlCol="0" anchor="t">
            <a:spAutoFit/>
          </a:bodyPr>
          <a:p>
            <a:pPr marL="342900" indent="-342900" algn="l">
              <a:buFont typeface="+mj-ea"/>
              <a:buAutoNum type="circleNumDbPlain"/>
            </a:pPr>
            <a:r>
              <a:rPr lang="zh-CN" altLang="en-US" sz="1400">
                <a:solidFill>
                  <a:srgbClr val="FFFF00"/>
                </a:solidFill>
                <a:latin typeface="+mn-ea"/>
                <a:sym typeface="+mn-ea"/>
              </a:rPr>
              <a:t>前向运动学</a:t>
            </a:r>
            <a:endParaRPr lang="zh-CN" altLang="en-US" sz="1400">
              <a:solidFill>
                <a:schemeClr val="bg1"/>
              </a:solidFill>
              <a:latin typeface="+mn-ea"/>
              <a:sym typeface="+mn-ea"/>
            </a:endParaRPr>
          </a:p>
          <a:p>
            <a:pPr marL="342900" indent="-342900" algn="l">
              <a:buFont typeface="+mj-ea"/>
              <a:buAutoNum type="circleNumDbPlain"/>
            </a:pPr>
            <a:r>
              <a:rPr lang="zh-CN" altLang="en-US" sz="1400">
                <a:solidFill>
                  <a:schemeClr val="bg1"/>
                </a:solidFill>
                <a:latin typeface="+mn-ea"/>
                <a:sym typeface="+mn-ea"/>
              </a:rPr>
              <a:t>逆向运动学</a:t>
            </a:r>
            <a:endParaRPr lang="zh-CN" altLang="en-US" sz="1400">
              <a:solidFill>
                <a:schemeClr val="bg1"/>
              </a:solidFill>
              <a:latin typeface="+mn-ea"/>
              <a:sym typeface="+mn-ea"/>
            </a:endParaRPr>
          </a:p>
          <a:p>
            <a:pPr marL="342900" indent="-342900" algn="l">
              <a:buFont typeface="+mj-ea"/>
              <a:buAutoNum type="circleNumDbPlain"/>
            </a:pPr>
            <a:r>
              <a:rPr lang="zh-CN" altLang="en-US" sz="1400">
                <a:solidFill>
                  <a:schemeClr val="bg1"/>
                </a:solidFill>
                <a:latin typeface="+mn-ea"/>
                <a:sym typeface="+mn-ea"/>
              </a:rPr>
              <a:t>轮式里程计</a:t>
            </a:r>
            <a:endParaRPr lang="zh-CN" altLang="en-US" sz="1400">
              <a:solidFill>
                <a:schemeClr val="bg1"/>
              </a:solidFill>
              <a:latin typeface="+mn-ea"/>
              <a:sym typeface="+mn-ea"/>
            </a:endParaRPr>
          </a:p>
        </p:txBody>
      </p:sp>
      <p:sp>
        <p:nvSpPr>
          <p:cNvPr id="42" name="右箭头 41"/>
          <p:cNvSpPr/>
          <p:nvPr>
            <p:custDataLst>
              <p:tags r:id="rId9"/>
            </p:custDataLst>
          </p:nvPr>
        </p:nvSpPr>
        <p:spPr>
          <a:xfrm>
            <a:off x="4530725" y="2733675"/>
            <a:ext cx="1217295" cy="2228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8" name="图片 7" descr="图片8"/>
          <p:cNvPicPr>
            <a:picLocks noChangeAspect="1"/>
          </p:cNvPicPr>
          <p:nvPr/>
        </p:nvPicPr>
        <p:blipFill>
          <a:blip r:embed="rId10"/>
          <a:stretch>
            <a:fillRect/>
          </a:stretch>
        </p:blipFill>
        <p:spPr>
          <a:xfrm>
            <a:off x="5758815" y="161290"/>
            <a:ext cx="3237865" cy="3834765"/>
          </a:xfrm>
          <a:prstGeom prst="rect">
            <a:avLst/>
          </a:prstGeom>
        </p:spPr>
      </p:pic>
      <p:graphicFrame>
        <p:nvGraphicFramePr>
          <p:cNvPr id="9" name="对象 -2147481813"/>
          <p:cNvGraphicFramePr>
            <a:graphicFrameLocks noChangeAspect="1"/>
          </p:cNvGraphicFramePr>
          <p:nvPr/>
        </p:nvGraphicFramePr>
        <p:xfrm>
          <a:off x="213043" y="4909820"/>
          <a:ext cx="814705" cy="980440"/>
        </p:xfrm>
        <a:graphic>
          <a:graphicData uri="http://schemas.openxmlformats.org/presentationml/2006/ole">
            <mc:AlternateContent xmlns:mc="http://schemas.openxmlformats.org/markup-compatibility/2006">
              <mc:Choice xmlns:v="urn:schemas-microsoft-com:vml" Requires="v">
                <p:oleObj spid="_x0000_s3076" name="" r:id="rId11" imgW="800100" imgH="939800" progId="Equation.KSEE3">
                  <p:embed/>
                </p:oleObj>
              </mc:Choice>
              <mc:Fallback>
                <p:oleObj name="" r:id="rId11" imgW="800100" imgH="939800" progId="Equation.KSEE3">
                  <p:embed/>
                  <p:pic>
                    <p:nvPicPr>
                      <p:cNvPr id="0" name="图片 3075"/>
                      <p:cNvPicPr/>
                      <p:nvPr/>
                    </p:nvPicPr>
                    <p:blipFill>
                      <a:blip r:embed="rId12"/>
                      <a:stretch>
                        <a:fillRect/>
                      </a:stretch>
                    </p:blipFill>
                    <p:spPr>
                      <a:xfrm>
                        <a:off x="213043" y="4909820"/>
                        <a:ext cx="814705" cy="980440"/>
                      </a:xfrm>
                      <a:prstGeom prst="rect">
                        <a:avLst/>
                      </a:prstGeom>
                      <a:solidFill>
                        <a:schemeClr val="bg1"/>
                      </a:solidFill>
                      <a:ln w="38100">
                        <a:noFill/>
                        <a:miter/>
                      </a:ln>
                    </p:spPr>
                  </p:pic>
                </p:oleObj>
              </mc:Fallback>
            </mc:AlternateContent>
          </a:graphicData>
        </a:graphic>
      </p:graphicFrame>
      <p:graphicFrame>
        <p:nvGraphicFramePr>
          <p:cNvPr id="10" name="对象 -2147481805"/>
          <p:cNvGraphicFramePr>
            <a:graphicFrameLocks noChangeAspect="1"/>
          </p:cNvGraphicFramePr>
          <p:nvPr/>
        </p:nvGraphicFramePr>
        <p:xfrm>
          <a:off x="1825625" y="4909503"/>
          <a:ext cx="803910" cy="252095"/>
        </p:xfrm>
        <a:graphic>
          <a:graphicData uri="http://schemas.openxmlformats.org/presentationml/2006/ole">
            <mc:AlternateContent xmlns:mc="http://schemas.openxmlformats.org/markup-compatibility/2006">
              <mc:Choice xmlns:v="urn:schemas-microsoft-com:vml" Requires="v">
                <p:oleObj spid="_x0000_s16" name="" r:id="rId13" imgW="787400" imgH="241300" progId="Equation.KSEE3">
                  <p:embed/>
                </p:oleObj>
              </mc:Choice>
              <mc:Fallback>
                <p:oleObj name="" r:id="rId13" imgW="787400" imgH="241300" progId="Equation.KSEE3">
                  <p:embed/>
                  <p:pic>
                    <p:nvPicPr>
                      <p:cNvPr id="0" name="图片 6"/>
                      <p:cNvPicPr/>
                      <p:nvPr/>
                    </p:nvPicPr>
                    <p:blipFill>
                      <a:blip r:embed="rId14"/>
                      <a:stretch>
                        <a:fillRect/>
                      </a:stretch>
                    </p:blipFill>
                    <p:spPr>
                      <a:xfrm>
                        <a:off x="1825625" y="4909503"/>
                        <a:ext cx="803910" cy="252095"/>
                      </a:xfrm>
                      <a:prstGeom prst="rect">
                        <a:avLst/>
                      </a:prstGeom>
                      <a:solidFill>
                        <a:schemeClr val="bg1"/>
                      </a:solidFill>
                      <a:ln w="38100">
                        <a:noFill/>
                        <a:miter/>
                      </a:ln>
                    </p:spPr>
                  </p:pic>
                </p:oleObj>
              </mc:Fallback>
            </mc:AlternateContent>
          </a:graphicData>
        </a:graphic>
      </p:graphicFrame>
      <p:cxnSp>
        <p:nvCxnSpPr>
          <p:cNvPr id="20" name="直接箭头连接符 19"/>
          <p:cNvCxnSpPr/>
          <p:nvPr/>
        </p:nvCxnSpPr>
        <p:spPr>
          <a:xfrm>
            <a:off x="1044575" y="5027295"/>
            <a:ext cx="756285"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3" name="直接箭头连接符 22"/>
          <p:cNvCxnSpPr/>
          <p:nvPr/>
        </p:nvCxnSpPr>
        <p:spPr>
          <a:xfrm flipV="1">
            <a:off x="2668270" y="5035550"/>
            <a:ext cx="547370" cy="63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4" name="文本框 23"/>
          <p:cNvSpPr txBox="1"/>
          <p:nvPr/>
        </p:nvSpPr>
        <p:spPr>
          <a:xfrm>
            <a:off x="558165" y="4248785"/>
            <a:ext cx="1131570" cy="398780"/>
          </a:xfrm>
          <a:prstGeom prst="rect">
            <a:avLst/>
          </a:prstGeom>
          <a:noFill/>
          <a:ln w="9525">
            <a:noFill/>
          </a:ln>
        </p:spPr>
        <p:txBody>
          <a:bodyPr wrap="square">
            <a:spAutoFit/>
          </a:bodyPr>
          <a:p>
            <a:pPr indent="0">
              <a:lnSpc>
                <a:spcPct val="200000"/>
              </a:lnSpc>
              <a:buFont typeface="Wingdings" panose="05000000000000000000" charset="0"/>
              <a:buNone/>
            </a:pPr>
            <a:r>
              <a:rPr lang="zh-CN" altLang="en-US" sz="1000" b="0">
                <a:solidFill>
                  <a:schemeClr val="bg1"/>
                </a:solidFill>
                <a:latin typeface="+mn-ea"/>
              </a:rPr>
              <a:t>电机动力线速度</a:t>
            </a:r>
            <a:endParaRPr lang="zh-CN" altLang="en-US" sz="1000" b="0">
              <a:solidFill>
                <a:schemeClr val="bg1"/>
              </a:solidFill>
              <a:latin typeface="+mn-ea"/>
            </a:endParaRPr>
          </a:p>
        </p:txBody>
      </p:sp>
      <p:sp>
        <p:nvSpPr>
          <p:cNvPr id="25" name="文本框 24"/>
          <p:cNvSpPr txBox="1"/>
          <p:nvPr/>
        </p:nvSpPr>
        <p:spPr>
          <a:xfrm>
            <a:off x="1929765" y="4248785"/>
            <a:ext cx="1285875" cy="398780"/>
          </a:xfrm>
          <a:prstGeom prst="rect">
            <a:avLst/>
          </a:prstGeom>
          <a:noFill/>
          <a:ln w="9525">
            <a:noFill/>
          </a:ln>
        </p:spPr>
        <p:txBody>
          <a:bodyPr wrap="square">
            <a:spAutoFit/>
          </a:bodyPr>
          <a:p>
            <a:pPr indent="0">
              <a:lnSpc>
                <a:spcPct val="200000"/>
              </a:lnSpc>
              <a:buFont typeface="Wingdings" panose="05000000000000000000" charset="0"/>
              <a:buNone/>
            </a:pPr>
            <a:r>
              <a:rPr lang="zh-CN" altLang="en-US" sz="1000" b="0">
                <a:solidFill>
                  <a:schemeClr val="bg1"/>
                </a:solidFill>
                <a:latin typeface="+mn-ea"/>
              </a:rPr>
              <a:t>滚柱从动侧向速度</a:t>
            </a:r>
            <a:endParaRPr lang="zh-CN" altLang="en-US" sz="1000" b="0">
              <a:solidFill>
                <a:schemeClr val="bg1"/>
              </a:solidFill>
              <a:latin typeface="+mn-ea"/>
            </a:endParaRPr>
          </a:p>
        </p:txBody>
      </p:sp>
      <p:cxnSp>
        <p:nvCxnSpPr>
          <p:cNvPr id="26" name="肘形连接符 25"/>
          <p:cNvCxnSpPr>
            <a:endCxn id="24" idx="2"/>
          </p:cNvCxnSpPr>
          <p:nvPr/>
        </p:nvCxnSpPr>
        <p:spPr>
          <a:xfrm rot="16200000" flipV="1">
            <a:off x="1544320" y="4226560"/>
            <a:ext cx="262255" cy="1103630"/>
          </a:xfrm>
          <a:prstGeom prst="bentConnector3">
            <a:avLst>
              <a:gd name="adj1" fmla="val 50000"/>
            </a:avLst>
          </a:prstGeom>
          <a:ln>
            <a:prstDash val="dash"/>
            <a:tailEnd type="none"/>
          </a:ln>
        </p:spPr>
        <p:style>
          <a:lnRef idx="1">
            <a:schemeClr val="accent1"/>
          </a:lnRef>
          <a:fillRef idx="0">
            <a:schemeClr val="accent1"/>
          </a:fillRef>
          <a:effectRef idx="0">
            <a:schemeClr val="accent1"/>
          </a:effectRef>
          <a:fontRef idx="minor">
            <a:schemeClr val="tx1"/>
          </a:fontRef>
        </p:style>
      </p:cxnSp>
      <p:cxnSp>
        <p:nvCxnSpPr>
          <p:cNvPr id="29" name="肘形连接符 28"/>
          <p:cNvCxnSpPr>
            <a:endCxn id="25" idx="2"/>
          </p:cNvCxnSpPr>
          <p:nvPr/>
        </p:nvCxnSpPr>
        <p:spPr>
          <a:xfrm rot="16200000">
            <a:off x="2381885" y="4719320"/>
            <a:ext cx="262255" cy="118745"/>
          </a:xfrm>
          <a:prstGeom prst="bentConnector3">
            <a:avLst>
              <a:gd name="adj1" fmla="val 49879"/>
            </a:avLst>
          </a:prstGeom>
          <a:ln>
            <a:prstDash val="dash"/>
            <a:tailEnd type="none"/>
          </a:ln>
        </p:spPr>
        <p:style>
          <a:lnRef idx="1">
            <a:schemeClr val="accent1"/>
          </a:lnRef>
          <a:fillRef idx="0">
            <a:schemeClr val="accent1"/>
          </a:fillRef>
          <a:effectRef idx="0">
            <a:schemeClr val="accent1"/>
          </a:effectRef>
          <a:fontRef idx="minor">
            <a:schemeClr val="tx1"/>
          </a:fontRef>
        </p:style>
      </p:cxnSp>
      <p:sp>
        <p:nvSpPr>
          <p:cNvPr id="30" name="文本框 29"/>
          <p:cNvSpPr txBox="1"/>
          <p:nvPr/>
        </p:nvSpPr>
        <p:spPr>
          <a:xfrm>
            <a:off x="1536700" y="5491480"/>
            <a:ext cx="1131570" cy="398780"/>
          </a:xfrm>
          <a:prstGeom prst="rect">
            <a:avLst/>
          </a:prstGeom>
          <a:noFill/>
          <a:ln w="9525">
            <a:noFill/>
          </a:ln>
        </p:spPr>
        <p:txBody>
          <a:bodyPr wrap="square">
            <a:spAutoFit/>
          </a:bodyPr>
          <a:p>
            <a:pPr indent="0">
              <a:lnSpc>
                <a:spcPct val="200000"/>
              </a:lnSpc>
              <a:buFont typeface="Wingdings" panose="05000000000000000000" charset="0"/>
              <a:buNone/>
            </a:pPr>
            <a:r>
              <a:rPr lang="zh-CN" altLang="en-US" sz="1000" b="0">
                <a:solidFill>
                  <a:schemeClr val="bg1"/>
                </a:solidFill>
                <a:latin typeface="+mn-ea"/>
              </a:rPr>
              <a:t>轮子合成线速度</a:t>
            </a:r>
            <a:endParaRPr lang="zh-CN" altLang="en-US" sz="1000" b="0">
              <a:solidFill>
                <a:schemeClr val="bg1"/>
              </a:solidFill>
              <a:latin typeface="+mn-ea"/>
            </a:endParaRPr>
          </a:p>
        </p:txBody>
      </p:sp>
      <p:cxnSp>
        <p:nvCxnSpPr>
          <p:cNvPr id="31" name="肘形连接符 30"/>
          <p:cNvCxnSpPr/>
          <p:nvPr/>
        </p:nvCxnSpPr>
        <p:spPr>
          <a:xfrm rot="16200000" flipV="1">
            <a:off x="1812925" y="5278755"/>
            <a:ext cx="444500" cy="211455"/>
          </a:xfrm>
          <a:prstGeom prst="bentConnector3">
            <a:avLst>
              <a:gd name="adj1" fmla="val 49929"/>
            </a:avLst>
          </a:prstGeom>
          <a:ln>
            <a:prstDash val="dash"/>
            <a:tailEnd type="none"/>
          </a:ln>
        </p:spPr>
        <p:style>
          <a:lnRef idx="1">
            <a:schemeClr val="accent1"/>
          </a:lnRef>
          <a:fillRef idx="0">
            <a:schemeClr val="accent1"/>
          </a:fillRef>
          <a:effectRef idx="0">
            <a:schemeClr val="accent1"/>
          </a:effectRef>
          <a:fontRef idx="minor">
            <a:schemeClr val="tx1"/>
          </a:fontRef>
        </p:style>
      </p:cxnSp>
      <p:pic>
        <p:nvPicPr>
          <p:cNvPr id="27" name="图片 26" descr="图片10"/>
          <p:cNvPicPr>
            <a:picLocks noChangeAspect="1"/>
          </p:cNvPicPr>
          <p:nvPr/>
        </p:nvPicPr>
        <p:blipFill>
          <a:blip r:embed="rId15"/>
          <a:stretch>
            <a:fillRect/>
          </a:stretch>
        </p:blipFill>
        <p:spPr>
          <a:xfrm>
            <a:off x="3235325" y="3486150"/>
            <a:ext cx="1706245" cy="2966720"/>
          </a:xfrm>
          <a:prstGeom prst="rect">
            <a:avLst/>
          </a:prstGeom>
        </p:spPr>
      </p:pic>
      <p:sp>
        <p:nvSpPr>
          <p:cNvPr id="32" name="文本框 31"/>
          <p:cNvSpPr txBox="1"/>
          <p:nvPr/>
        </p:nvSpPr>
        <p:spPr>
          <a:xfrm>
            <a:off x="3013075" y="6240780"/>
            <a:ext cx="2210435" cy="521970"/>
          </a:xfrm>
          <a:prstGeom prst="rect">
            <a:avLst/>
          </a:prstGeom>
          <a:noFill/>
          <a:ln w="9525">
            <a:noFill/>
          </a:ln>
        </p:spPr>
        <p:txBody>
          <a:bodyPr wrap="square">
            <a:spAutoFit/>
          </a:bodyPr>
          <a:p>
            <a:pPr indent="0">
              <a:lnSpc>
                <a:spcPct val="200000"/>
              </a:lnSpc>
              <a:buFont typeface="Wingdings" panose="05000000000000000000" charset="0"/>
              <a:buNone/>
            </a:pPr>
            <a:r>
              <a:rPr lang="zh-CN" altLang="en-US" sz="1400" b="0">
                <a:solidFill>
                  <a:srgbClr val="FFFF00"/>
                </a:solidFill>
                <a:latin typeface="+mn-ea"/>
              </a:rPr>
              <a:t>（轮子贴地侧的俯视图）</a:t>
            </a:r>
            <a:endParaRPr lang="zh-CN" altLang="en-US" sz="1400" b="0">
              <a:solidFill>
                <a:srgbClr val="FFFF00"/>
              </a:solidFill>
              <a:latin typeface="+mn-ea"/>
            </a:endParaRPr>
          </a:p>
        </p:txBody>
      </p:sp>
      <p:graphicFrame>
        <p:nvGraphicFramePr>
          <p:cNvPr id="33" name="对象 -2147481801"/>
          <p:cNvGraphicFramePr>
            <a:graphicFrameLocks noChangeAspect="1"/>
          </p:cNvGraphicFramePr>
          <p:nvPr/>
        </p:nvGraphicFramePr>
        <p:xfrm>
          <a:off x="5360988" y="4405630"/>
          <a:ext cx="1712595" cy="504190"/>
        </p:xfrm>
        <a:graphic>
          <a:graphicData uri="http://schemas.openxmlformats.org/presentationml/2006/ole">
            <mc:AlternateContent xmlns:mc="http://schemas.openxmlformats.org/markup-compatibility/2006">
              <mc:Choice xmlns:v="urn:schemas-microsoft-com:vml" Requires="v">
                <p:oleObj spid="_x0000_s34" name="" r:id="rId16" imgW="1676400" imgH="482600" progId="Equation.KSEE3">
                  <p:embed/>
                </p:oleObj>
              </mc:Choice>
              <mc:Fallback>
                <p:oleObj name="" r:id="rId16" imgW="1676400" imgH="482600" progId="Equation.KSEE3">
                  <p:embed/>
                  <p:pic>
                    <p:nvPicPr>
                      <p:cNvPr id="0" name="图片 31"/>
                      <p:cNvPicPr/>
                      <p:nvPr/>
                    </p:nvPicPr>
                    <p:blipFill>
                      <a:blip r:embed="rId17"/>
                      <a:stretch>
                        <a:fillRect/>
                      </a:stretch>
                    </p:blipFill>
                    <p:spPr>
                      <a:xfrm>
                        <a:off x="5360988" y="4405630"/>
                        <a:ext cx="1712595" cy="504190"/>
                      </a:xfrm>
                      <a:prstGeom prst="rect">
                        <a:avLst/>
                      </a:prstGeom>
                      <a:solidFill>
                        <a:schemeClr val="bg1"/>
                      </a:solidFill>
                      <a:ln w="38100">
                        <a:noFill/>
                        <a:miter/>
                      </a:ln>
                    </p:spPr>
                  </p:pic>
                </p:oleObj>
              </mc:Fallback>
            </mc:AlternateContent>
          </a:graphicData>
        </a:graphic>
      </p:graphicFrame>
      <p:graphicFrame>
        <p:nvGraphicFramePr>
          <p:cNvPr id="35" name="对象 -2147481800"/>
          <p:cNvGraphicFramePr>
            <a:graphicFrameLocks noChangeAspect="1"/>
          </p:cNvGraphicFramePr>
          <p:nvPr/>
        </p:nvGraphicFramePr>
        <p:xfrm>
          <a:off x="5360988" y="5134610"/>
          <a:ext cx="2064385" cy="530860"/>
        </p:xfrm>
        <a:graphic>
          <a:graphicData uri="http://schemas.openxmlformats.org/presentationml/2006/ole">
            <mc:AlternateContent xmlns:mc="http://schemas.openxmlformats.org/markup-compatibility/2006">
              <mc:Choice xmlns:v="urn:schemas-microsoft-com:vml" Requires="v">
                <p:oleObj spid="_x0000_s36" name="" r:id="rId18" imgW="2019300" imgH="508000" progId="Equation.KSEE3">
                  <p:embed/>
                </p:oleObj>
              </mc:Choice>
              <mc:Fallback>
                <p:oleObj name="" r:id="rId18" imgW="2019300" imgH="508000" progId="Equation.KSEE3">
                  <p:embed/>
                  <p:pic>
                    <p:nvPicPr>
                      <p:cNvPr id="0" name="图片 32"/>
                      <p:cNvPicPr/>
                      <p:nvPr/>
                    </p:nvPicPr>
                    <p:blipFill>
                      <a:blip r:embed="rId19"/>
                      <a:stretch>
                        <a:fillRect/>
                      </a:stretch>
                    </p:blipFill>
                    <p:spPr>
                      <a:xfrm>
                        <a:off x="5360988" y="5134610"/>
                        <a:ext cx="2064385" cy="530860"/>
                      </a:xfrm>
                      <a:prstGeom prst="rect">
                        <a:avLst/>
                      </a:prstGeom>
                      <a:solidFill>
                        <a:schemeClr val="bg1"/>
                      </a:solidFill>
                      <a:ln w="38100">
                        <a:noFill/>
                        <a:miter/>
                      </a:ln>
                    </p:spPr>
                  </p:pic>
                </p:oleObj>
              </mc:Fallback>
            </mc:AlternateContent>
          </a:graphicData>
        </a:graphic>
      </p:graphicFrame>
      <p:sp>
        <p:nvSpPr>
          <p:cNvPr id="37" name="矩形 36"/>
          <p:cNvSpPr/>
          <p:nvPr/>
        </p:nvSpPr>
        <p:spPr>
          <a:xfrm>
            <a:off x="5261610" y="4282440"/>
            <a:ext cx="2242820" cy="1486535"/>
          </a:xfrm>
          <a:prstGeom prst="rect">
            <a:avLst/>
          </a:prstGeom>
          <a:noFill/>
          <a:ln w="127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8" name="右箭头 37"/>
          <p:cNvSpPr/>
          <p:nvPr/>
        </p:nvSpPr>
        <p:spPr>
          <a:xfrm>
            <a:off x="4972050" y="4918075"/>
            <a:ext cx="231775" cy="2406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aphicFrame>
        <p:nvGraphicFramePr>
          <p:cNvPr id="39" name="对象 -2147481799"/>
          <p:cNvGraphicFramePr>
            <a:graphicFrameLocks noChangeAspect="1"/>
          </p:cNvGraphicFramePr>
          <p:nvPr/>
        </p:nvGraphicFramePr>
        <p:xfrm>
          <a:off x="8124508" y="4802505"/>
          <a:ext cx="1480185" cy="265430"/>
        </p:xfrm>
        <a:graphic>
          <a:graphicData uri="http://schemas.openxmlformats.org/presentationml/2006/ole">
            <mc:AlternateContent xmlns:mc="http://schemas.openxmlformats.org/markup-compatibility/2006">
              <mc:Choice xmlns:v="urn:schemas-microsoft-com:vml" Requires="v">
                <p:oleObj spid="_x0000_s40" name="" r:id="rId20" imgW="1447800" imgH="254000" progId="Equation.KSEE3">
                  <p:embed/>
                </p:oleObj>
              </mc:Choice>
              <mc:Fallback>
                <p:oleObj name="" r:id="rId20" imgW="1447800" imgH="254000" progId="Equation.KSEE3">
                  <p:embed/>
                  <p:pic>
                    <p:nvPicPr>
                      <p:cNvPr id="0" name="图片 33"/>
                      <p:cNvPicPr/>
                      <p:nvPr/>
                    </p:nvPicPr>
                    <p:blipFill>
                      <a:blip r:embed="rId21"/>
                      <a:stretch>
                        <a:fillRect/>
                      </a:stretch>
                    </p:blipFill>
                    <p:spPr>
                      <a:xfrm>
                        <a:off x="8124508" y="4802505"/>
                        <a:ext cx="1480185" cy="265430"/>
                      </a:xfrm>
                      <a:prstGeom prst="rect">
                        <a:avLst/>
                      </a:prstGeom>
                      <a:solidFill>
                        <a:schemeClr val="bg1"/>
                      </a:solidFill>
                      <a:ln w="38100">
                        <a:noFill/>
                        <a:miter/>
                      </a:ln>
                    </p:spPr>
                  </p:pic>
                </p:oleObj>
              </mc:Fallback>
            </mc:AlternateContent>
          </a:graphicData>
        </a:graphic>
      </p:graphicFrame>
      <p:sp>
        <p:nvSpPr>
          <p:cNvPr id="41" name="右箭头 40"/>
          <p:cNvSpPr/>
          <p:nvPr/>
        </p:nvSpPr>
        <p:spPr>
          <a:xfrm>
            <a:off x="7562215" y="4817745"/>
            <a:ext cx="511175" cy="2406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aphicFrame>
        <p:nvGraphicFramePr>
          <p:cNvPr id="43" name="对象 -2147481793"/>
          <p:cNvGraphicFramePr>
            <a:graphicFrameLocks noChangeAspect="1"/>
          </p:cNvGraphicFramePr>
          <p:nvPr/>
        </p:nvGraphicFramePr>
        <p:xfrm>
          <a:off x="8110855" y="5454650"/>
          <a:ext cx="1506220" cy="265430"/>
        </p:xfrm>
        <a:graphic>
          <a:graphicData uri="http://schemas.openxmlformats.org/presentationml/2006/ole">
            <mc:AlternateContent xmlns:mc="http://schemas.openxmlformats.org/markup-compatibility/2006">
              <mc:Choice xmlns:v="urn:schemas-microsoft-com:vml" Requires="v">
                <p:oleObj spid="_x0000_s44" name="" r:id="rId22" imgW="1473200" imgH="254000" progId="Equation.KSEE3">
                  <p:embed/>
                </p:oleObj>
              </mc:Choice>
              <mc:Fallback>
                <p:oleObj name="" r:id="rId22" imgW="1473200" imgH="254000" progId="Equation.KSEE3">
                  <p:embed/>
                  <p:pic>
                    <p:nvPicPr>
                      <p:cNvPr id="0" name="图片 37"/>
                      <p:cNvPicPr/>
                      <p:nvPr/>
                    </p:nvPicPr>
                    <p:blipFill>
                      <a:blip r:embed="rId23"/>
                      <a:stretch>
                        <a:fillRect/>
                      </a:stretch>
                    </p:blipFill>
                    <p:spPr>
                      <a:xfrm>
                        <a:off x="8110855" y="5454650"/>
                        <a:ext cx="1506220" cy="265430"/>
                      </a:xfrm>
                      <a:prstGeom prst="rect">
                        <a:avLst/>
                      </a:prstGeom>
                      <a:solidFill>
                        <a:schemeClr val="bg1"/>
                      </a:solidFill>
                      <a:ln w="38100">
                        <a:noFill/>
                        <a:miter/>
                      </a:ln>
                    </p:spPr>
                  </p:pic>
                </p:oleObj>
              </mc:Fallback>
            </mc:AlternateContent>
          </a:graphicData>
        </a:graphic>
      </p:graphicFrame>
      <p:graphicFrame>
        <p:nvGraphicFramePr>
          <p:cNvPr id="45" name="对象 -2147481792"/>
          <p:cNvGraphicFramePr>
            <a:graphicFrameLocks noChangeAspect="1"/>
          </p:cNvGraphicFramePr>
          <p:nvPr/>
        </p:nvGraphicFramePr>
        <p:xfrm>
          <a:off x="8124825" y="5768975"/>
          <a:ext cx="1492250" cy="265430"/>
        </p:xfrm>
        <a:graphic>
          <a:graphicData uri="http://schemas.openxmlformats.org/presentationml/2006/ole">
            <mc:AlternateContent xmlns:mc="http://schemas.openxmlformats.org/markup-compatibility/2006">
              <mc:Choice xmlns:v="urn:schemas-microsoft-com:vml" Requires="v">
                <p:oleObj spid="_x0000_s46" name="" r:id="rId24" imgW="1459865" imgH="254000" progId="Equation.KSEE3">
                  <p:embed/>
                </p:oleObj>
              </mc:Choice>
              <mc:Fallback>
                <p:oleObj name="" r:id="rId24" imgW="1459865" imgH="254000" progId="Equation.KSEE3">
                  <p:embed/>
                  <p:pic>
                    <p:nvPicPr>
                      <p:cNvPr id="0" name="图片 38"/>
                      <p:cNvPicPr/>
                      <p:nvPr/>
                    </p:nvPicPr>
                    <p:blipFill>
                      <a:blip r:embed="rId25"/>
                      <a:stretch>
                        <a:fillRect/>
                      </a:stretch>
                    </p:blipFill>
                    <p:spPr>
                      <a:xfrm>
                        <a:off x="8124825" y="5768975"/>
                        <a:ext cx="1492250" cy="265430"/>
                      </a:xfrm>
                      <a:prstGeom prst="rect">
                        <a:avLst/>
                      </a:prstGeom>
                      <a:solidFill>
                        <a:schemeClr val="bg1"/>
                      </a:solidFill>
                      <a:ln w="38100">
                        <a:noFill/>
                        <a:miter/>
                      </a:ln>
                    </p:spPr>
                  </p:pic>
                </p:oleObj>
              </mc:Fallback>
            </mc:AlternateContent>
          </a:graphicData>
        </a:graphic>
      </p:graphicFrame>
      <p:graphicFrame>
        <p:nvGraphicFramePr>
          <p:cNvPr id="47" name="对象 -2147481791"/>
          <p:cNvGraphicFramePr>
            <a:graphicFrameLocks noChangeAspect="1"/>
          </p:cNvGraphicFramePr>
          <p:nvPr/>
        </p:nvGraphicFramePr>
        <p:xfrm>
          <a:off x="8124508" y="6075680"/>
          <a:ext cx="1492885" cy="265430"/>
        </p:xfrm>
        <a:graphic>
          <a:graphicData uri="http://schemas.openxmlformats.org/presentationml/2006/ole">
            <mc:AlternateContent xmlns:mc="http://schemas.openxmlformats.org/markup-compatibility/2006">
              <mc:Choice xmlns:v="urn:schemas-microsoft-com:vml" Requires="v">
                <p:oleObj spid="_x0000_s48" name="" r:id="rId26" imgW="1459865" imgH="254000" progId="Equation.KSEE3">
                  <p:embed/>
                </p:oleObj>
              </mc:Choice>
              <mc:Fallback>
                <p:oleObj name="" r:id="rId26" imgW="1459865" imgH="254000" progId="Equation.KSEE3">
                  <p:embed/>
                  <p:pic>
                    <p:nvPicPr>
                      <p:cNvPr id="0" name="图片 39"/>
                      <p:cNvPicPr/>
                      <p:nvPr/>
                    </p:nvPicPr>
                    <p:blipFill>
                      <a:blip r:embed="rId27"/>
                      <a:stretch>
                        <a:fillRect/>
                      </a:stretch>
                    </p:blipFill>
                    <p:spPr>
                      <a:xfrm>
                        <a:off x="8124508" y="6075680"/>
                        <a:ext cx="1492885" cy="265430"/>
                      </a:xfrm>
                      <a:prstGeom prst="rect">
                        <a:avLst/>
                      </a:prstGeom>
                      <a:solidFill>
                        <a:schemeClr val="bg1"/>
                      </a:solidFill>
                      <a:ln w="38100">
                        <a:noFill/>
                        <a:miter/>
                      </a:ln>
                    </p:spPr>
                  </p:pic>
                </p:oleObj>
              </mc:Fallback>
            </mc:AlternateContent>
          </a:graphicData>
        </a:graphic>
      </p:graphicFrame>
      <p:sp>
        <p:nvSpPr>
          <p:cNvPr id="49" name="右箭头 48"/>
          <p:cNvSpPr/>
          <p:nvPr/>
        </p:nvSpPr>
        <p:spPr>
          <a:xfrm rot="5400000">
            <a:off x="8715375" y="5159375"/>
            <a:ext cx="311150" cy="2406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aphicFrame>
        <p:nvGraphicFramePr>
          <p:cNvPr id="56" name="对象 -2147481790"/>
          <p:cNvGraphicFramePr>
            <a:graphicFrameLocks noChangeAspect="1"/>
          </p:cNvGraphicFramePr>
          <p:nvPr/>
        </p:nvGraphicFramePr>
        <p:xfrm>
          <a:off x="9134158" y="2783523"/>
          <a:ext cx="2959735" cy="982345"/>
        </p:xfrm>
        <a:graphic>
          <a:graphicData uri="http://schemas.openxmlformats.org/presentationml/2006/ole">
            <mc:AlternateContent xmlns:mc="http://schemas.openxmlformats.org/markup-compatibility/2006">
              <mc:Choice xmlns:v="urn:schemas-microsoft-com:vml" Requires="v">
                <p:oleObj spid="_x0000_s57" name="" r:id="rId28" imgW="2895600" imgH="939800" progId="Equation.KSEE3">
                  <p:embed/>
                </p:oleObj>
              </mc:Choice>
              <mc:Fallback>
                <p:oleObj name="" r:id="rId28" imgW="2895600" imgH="939800" progId="Equation.KSEE3">
                  <p:embed/>
                  <p:pic>
                    <p:nvPicPr>
                      <p:cNvPr id="0" name="图片 42"/>
                      <p:cNvPicPr/>
                      <p:nvPr/>
                    </p:nvPicPr>
                    <p:blipFill>
                      <a:blip r:embed="rId29"/>
                      <a:stretch>
                        <a:fillRect/>
                      </a:stretch>
                    </p:blipFill>
                    <p:spPr>
                      <a:xfrm>
                        <a:off x="9134158" y="2783523"/>
                        <a:ext cx="2959735" cy="982345"/>
                      </a:xfrm>
                      <a:prstGeom prst="rect">
                        <a:avLst/>
                      </a:prstGeom>
                      <a:solidFill>
                        <a:schemeClr val="bg1"/>
                      </a:solidFill>
                      <a:ln w="38100">
                        <a:noFill/>
                        <a:miter/>
                      </a:ln>
                    </p:spPr>
                  </p:pic>
                </p:oleObj>
              </mc:Fallback>
            </mc:AlternateContent>
          </a:graphicData>
        </a:graphic>
      </p:graphicFrame>
      <p:sp>
        <p:nvSpPr>
          <p:cNvPr id="58" name="右大括号 57"/>
          <p:cNvSpPr/>
          <p:nvPr/>
        </p:nvSpPr>
        <p:spPr>
          <a:xfrm>
            <a:off x="9651365" y="4949190"/>
            <a:ext cx="215900" cy="133350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59" name="直角上箭头 58"/>
          <p:cNvSpPr/>
          <p:nvPr/>
        </p:nvSpPr>
        <p:spPr>
          <a:xfrm>
            <a:off x="10005060" y="3965575"/>
            <a:ext cx="1089025" cy="1701165"/>
          </a:xfrm>
          <a:prstGeom prst="bentUpArrow">
            <a:avLst>
              <a:gd name="adj1" fmla="val 13294"/>
              <a:gd name="adj2" fmla="val 25000"/>
              <a:gd name="adj3"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0" name="矩形 59"/>
          <p:cNvSpPr/>
          <p:nvPr/>
        </p:nvSpPr>
        <p:spPr>
          <a:xfrm>
            <a:off x="9103360" y="2703195"/>
            <a:ext cx="3028950" cy="1148080"/>
          </a:xfrm>
          <a:prstGeom prst="rect">
            <a:avLst/>
          </a:prstGeom>
          <a:noFill/>
          <a:ln w="381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1" name="文本框 60"/>
          <p:cNvSpPr txBox="1"/>
          <p:nvPr/>
        </p:nvSpPr>
        <p:spPr>
          <a:xfrm>
            <a:off x="9393555" y="2139315"/>
            <a:ext cx="2517775" cy="525780"/>
          </a:xfrm>
          <a:prstGeom prst="rect">
            <a:avLst/>
          </a:prstGeom>
          <a:noFill/>
          <a:ln w="9525">
            <a:noFill/>
          </a:ln>
        </p:spPr>
        <p:txBody>
          <a:bodyPr wrap="square">
            <a:noAutofit/>
          </a:bodyPr>
          <a:p>
            <a:pPr indent="0" algn="ctr">
              <a:lnSpc>
                <a:spcPct val="200000"/>
              </a:lnSpc>
              <a:buFont typeface="Wingdings" panose="05000000000000000000" charset="0"/>
              <a:buNone/>
            </a:pPr>
            <a:r>
              <a:rPr lang="zh-CN" altLang="en-US" sz="1400" b="1">
                <a:solidFill>
                  <a:srgbClr val="FF0000"/>
                </a:solidFill>
                <a:latin typeface="+mn-ea"/>
              </a:rPr>
              <a:t>前向运动学模型</a:t>
            </a:r>
            <a:endParaRPr lang="zh-CN" altLang="en-US" sz="1400">
              <a:solidFill>
                <a:srgbClr val="FFFF00"/>
              </a:solidFill>
              <a:latin typeface="+mn-ea"/>
            </a:endParaRPr>
          </a:p>
        </p:txBody>
      </p:sp>
    </p:spTree>
    <p:custDataLst>
      <p:tags r:id="rId30"/>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blinds(horizontal)">
                                      <p:cBhvr>
                                        <p:cTn id="7" dur="500"/>
                                        <p:tgtEl>
                                          <p:spTgt spid="42"/>
                                        </p:tgtEl>
                                      </p:cBhvr>
                                    </p:animEffect>
                                  </p:childTnLst>
                                </p:cTn>
                              </p:par>
                              <p:par>
                                <p:cTn id="8" presetID="3" presetClass="entr" presetSubtype="1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blinds(horizontal)">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blinds(horizontal)">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blinds(horizontal)">
                                      <p:cBhvr>
                                        <p:cTn id="20" dur="500"/>
                                        <p:tgtEl>
                                          <p:spTgt spid="20"/>
                                        </p:tgtEl>
                                      </p:cBhvr>
                                    </p:animEffect>
                                  </p:childTnLst>
                                </p:cTn>
                              </p:par>
                              <p:par>
                                <p:cTn id="21" presetID="3" presetClass="entr" presetSubtype="10"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blinds(horizontal)">
                                      <p:cBhvr>
                                        <p:cTn id="23" dur="500"/>
                                        <p:tgtEl>
                                          <p:spTgt spid="10"/>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nodeType="clickEffect">
                                  <p:stCondLst>
                                    <p:cond delay="0"/>
                                  </p:stCondLst>
                                  <p:childTnLst>
                                    <p:set>
                                      <p:cBhvr>
                                        <p:cTn id="27" dur="1" fill="hold">
                                          <p:stCondLst>
                                            <p:cond delay="0"/>
                                          </p:stCondLst>
                                        </p:cTn>
                                        <p:tgtEl>
                                          <p:spTgt spid="31"/>
                                        </p:tgtEl>
                                        <p:attrNameLst>
                                          <p:attrName>style.visibility</p:attrName>
                                        </p:attrNameLst>
                                      </p:cBhvr>
                                      <p:to>
                                        <p:strVal val="visible"/>
                                      </p:to>
                                    </p:set>
                                    <p:animEffect transition="in" filter="blinds(horizontal)">
                                      <p:cBhvr>
                                        <p:cTn id="28" dur="500"/>
                                        <p:tgtEl>
                                          <p:spTgt spid="31"/>
                                        </p:tgtEl>
                                      </p:cBhvr>
                                    </p:animEffect>
                                  </p:childTnLst>
                                </p:cTn>
                              </p:par>
                              <p:par>
                                <p:cTn id="29" presetID="3" presetClass="entr" presetSubtype="10" fill="hold" grpId="0" nodeType="withEffect">
                                  <p:stCondLst>
                                    <p:cond delay="0"/>
                                  </p:stCondLst>
                                  <p:childTnLst>
                                    <p:set>
                                      <p:cBhvr>
                                        <p:cTn id="30" dur="1" fill="hold">
                                          <p:stCondLst>
                                            <p:cond delay="0"/>
                                          </p:stCondLst>
                                        </p:cTn>
                                        <p:tgtEl>
                                          <p:spTgt spid="30"/>
                                        </p:tgtEl>
                                        <p:attrNameLst>
                                          <p:attrName>style.visibility</p:attrName>
                                        </p:attrNameLst>
                                      </p:cBhvr>
                                      <p:to>
                                        <p:strVal val="visible"/>
                                      </p:to>
                                    </p:set>
                                    <p:animEffect transition="in" filter="blinds(horizontal)">
                                      <p:cBhvr>
                                        <p:cTn id="31" dur="500"/>
                                        <p:tgtEl>
                                          <p:spTgt spid="30"/>
                                        </p:tgtEl>
                                      </p:cBhvr>
                                    </p:animEffect>
                                  </p:childTnLst>
                                </p:cTn>
                              </p:par>
                            </p:childTnLst>
                          </p:cTn>
                        </p:par>
                      </p:childTnLst>
                    </p:cTn>
                  </p:par>
                  <p:par>
                    <p:cTn id="32" fill="hold">
                      <p:stCondLst>
                        <p:cond delay="indefinite"/>
                      </p:stCondLst>
                      <p:childTnLst>
                        <p:par>
                          <p:cTn id="33" fill="hold">
                            <p:stCondLst>
                              <p:cond delay="0"/>
                            </p:stCondLst>
                            <p:childTnLst>
                              <p:par>
                                <p:cTn id="34" presetID="3" presetClass="entr" presetSubtype="10" fill="hold" nodeType="clickEffect">
                                  <p:stCondLst>
                                    <p:cond delay="0"/>
                                  </p:stCondLst>
                                  <p:childTnLst>
                                    <p:set>
                                      <p:cBhvr>
                                        <p:cTn id="35" dur="1" fill="hold">
                                          <p:stCondLst>
                                            <p:cond delay="0"/>
                                          </p:stCondLst>
                                        </p:cTn>
                                        <p:tgtEl>
                                          <p:spTgt spid="26"/>
                                        </p:tgtEl>
                                        <p:attrNameLst>
                                          <p:attrName>style.visibility</p:attrName>
                                        </p:attrNameLst>
                                      </p:cBhvr>
                                      <p:to>
                                        <p:strVal val="visible"/>
                                      </p:to>
                                    </p:set>
                                    <p:animEffect transition="in" filter="blinds(horizontal)">
                                      <p:cBhvr>
                                        <p:cTn id="36" dur="500"/>
                                        <p:tgtEl>
                                          <p:spTgt spid="26"/>
                                        </p:tgtEl>
                                      </p:cBhvr>
                                    </p:animEffect>
                                  </p:childTnLst>
                                </p:cTn>
                              </p:par>
                              <p:par>
                                <p:cTn id="37" presetID="3" presetClass="entr" presetSubtype="10" fill="hold" grpId="0" nodeType="withEffect">
                                  <p:stCondLst>
                                    <p:cond delay="0"/>
                                  </p:stCondLst>
                                  <p:childTnLst>
                                    <p:set>
                                      <p:cBhvr>
                                        <p:cTn id="38" dur="1" fill="hold">
                                          <p:stCondLst>
                                            <p:cond delay="0"/>
                                          </p:stCondLst>
                                        </p:cTn>
                                        <p:tgtEl>
                                          <p:spTgt spid="24"/>
                                        </p:tgtEl>
                                        <p:attrNameLst>
                                          <p:attrName>style.visibility</p:attrName>
                                        </p:attrNameLst>
                                      </p:cBhvr>
                                      <p:to>
                                        <p:strVal val="visible"/>
                                      </p:to>
                                    </p:set>
                                    <p:animEffect transition="in" filter="blinds(horizontal)">
                                      <p:cBhvr>
                                        <p:cTn id="39" dur="500"/>
                                        <p:tgtEl>
                                          <p:spTgt spid="24"/>
                                        </p:tgtEl>
                                      </p:cBhvr>
                                    </p:animEffect>
                                  </p:childTnLst>
                                </p:cTn>
                              </p:par>
                              <p:par>
                                <p:cTn id="40" presetID="3" presetClass="entr" presetSubtype="10" fill="hold" nodeType="withEffect">
                                  <p:stCondLst>
                                    <p:cond delay="0"/>
                                  </p:stCondLst>
                                  <p:childTnLst>
                                    <p:set>
                                      <p:cBhvr>
                                        <p:cTn id="41" dur="1" fill="hold">
                                          <p:stCondLst>
                                            <p:cond delay="0"/>
                                          </p:stCondLst>
                                        </p:cTn>
                                        <p:tgtEl>
                                          <p:spTgt spid="29"/>
                                        </p:tgtEl>
                                        <p:attrNameLst>
                                          <p:attrName>style.visibility</p:attrName>
                                        </p:attrNameLst>
                                      </p:cBhvr>
                                      <p:to>
                                        <p:strVal val="visible"/>
                                      </p:to>
                                    </p:set>
                                    <p:animEffect transition="in" filter="blinds(horizontal)">
                                      <p:cBhvr>
                                        <p:cTn id="42" dur="500"/>
                                        <p:tgtEl>
                                          <p:spTgt spid="29"/>
                                        </p:tgtEl>
                                      </p:cBhvr>
                                    </p:animEffect>
                                  </p:childTnLst>
                                </p:cTn>
                              </p:par>
                              <p:par>
                                <p:cTn id="43" presetID="3" presetClass="entr" presetSubtype="10" fill="hold" grpId="0" nodeType="withEffect">
                                  <p:stCondLst>
                                    <p:cond delay="0"/>
                                  </p:stCondLst>
                                  <p:childTnLst>
                                    <p:set>
                                      <p:cBhvr>
                                        <p:cTn id="44" dur="1" fill="hold">
                                          <p:stCondLst>
                                            <p:cond delay="0"/>
                                          </p:stCondLst>
                                        </p:cTn>
                                        <p:tgtEl>
                                          <p:spTgt spid="25"/>
                                        </p:tgtEl>
                                        <p:attrNameLst>
                                          <p:attrName>style.visibility</p:attrName>
                                        </p:attrNameLst>
                                      </p:cBhvr>
                                      <p:to>
                                        <p:strVal val="visible"/>
                                      </p:to>
                                    </p:set>
                                    <p:animEffect transition="in" filter="blinds(horizontal)">
                                      <p:cBhvr>
                                        <p:cTn id="45" dur="500"/>
                                        <p:tgtEl>
                                          <p:spTgt spid="25"/>
                                        </p:tgtEl>
                                      </p:cBhvr>
                                    </p:animEffect>
                                  </p:childTnLst>
                                </p:cTn>
                              </p:par>
                            </p:childTnLst>
                          </p:cTn>
                        </p:par>
                      </p:childTnLst>
                    </p:cTn>
                  </p:par>
                  <p:par>
                    <p:cTn id="46" fill="hold">
                      <p:stCondLst>
                        <p:cond delay="indefinite"/>
                      </p:stCondLst>
                      <p:childTnLst>
                        <p:par>
                          <p:cTn id="47" fill="hold">
                            <p:stCondLst>
                              <p:cond delay="0"/>
                            </p:stCondLst>
                            <p:childTnLst>
                              <p:par>
                                <p:cTn id="48" presetID="3" presetClass="entr" presetSubtype="10" fill="hold" nodeType="clickEffect">
                                  <p:stCondLst>
                                    <p:cond delay="0"/>
                                  </p:stCondLst>
                                  <p:childTnLst>
                                    <p:set>
                                      <p:cBhvr>
                                        <p:cTn id="49" dur="1" fill="hold">
                                          <p:stCondLst>
                                            <p:cond delay="0"/>
                                          </p:stCondLst>
                                        </p:cTn>
                                        <p:tgtEl>
                                          <p:spTgt spid="23"/>
                                        </p:tgtEl>
                                        <p:attrNameLst>
                                          <p:attrName>style.visibility</p:attrName>
                                        </p:attrNameLst>
                                      </p:cBhvr>
                                      <p:to>
                                        <p:strVal val="visible"/>
                                      </p:to>
                                    </p:set>
                                    <p:animEffect transition="in" filter="blinds(horizontal)">
                                      <p:cBhvr>
                                        <p:cTn id="50" dur="500"/>
                                        <p:tgtEl>
                                          <p:spTgt spid="23"/>
                                        </p:tgtEl>
                                      </p:cBhvr>
                                    </p:animEffect>
                                  </p:childTnLst>
                                </p:cTn>
                              </p:par>
                              <p:par>
                                <p:cTn id="51" presetID="3" presetClass="entr" presetSubtype="10" fill="hold" nodeType="withEffect">
                                  <p:stCondLst>
                                    <p:cond delay="0"/>
                                  </p:stCondLst>
                                  <p:childTnLst>
                                    <p:set>
                                      <p:cBhvr>
                                        <p:cTn id="52" dur="1" fill="hold">
                                          <p:stCondLst>
                                            <p:cond delay="0"/>
                                          </p:stCondLst>
                                        </p:cTn>
                                        <p:tgtEl>
                                          <p:spTgt spid="27"/>
                                        </p:tgtEl>
                                        <p:attrNameLst>
                                          <p:attrName>style.visibility</p:attrName>
                                        </p:attrNameLst>
                                      </p:cBhvr>
                                      <p:to>
                                        <p:strVal val="visible"/>
                                      </p:to>
                                    </p:set>
                                    <p:animEffect transition="in" filter="blinds(horizontal)">
                                      <p:cBhvr>
                                        <p:cTn id="53" dur="500"/>
                                        <p:tgtEl>
                                          <p:spTgt spid="27"/>
                                        </p:tgtEl>
                                      </p:cBhvr>
                                    </p:animEffect>
                                  </p:childTnLst>
                                </p:cTn>
                              </p:par>
                              <p:par>
                                <p:cTn id="54" presetID="3" presetClass="entr" presetSubtype="10" fill="hold" grpId="0" nodeType="withEffect">
                                  <p:stCondLst>
                                    <p:cond delay="0"/>
                                  </p:stCondLst>
                                  <p:childTnLst>
                                    <p:set>
                                      <p:cBhvr>
                                        <p:cTn id="55" dur="1" fill="hold">
                                          <p:stCondLst>
                                            <p:cond delay="0"/>
                                          </p:stCondLst>
                                        </p:cTn>
                                        <p:tgtEl>
                                          <p:spTgt spid="32"/>
                                        </p:tgtEl>
                                        <p:attrNameLst>
                                          <p:attrName>style.visibility</p:attrName>
                                        </p:attrNameLst>
                                      </p:cBhvr>
                                      <p:to>
                                        <p:strVal val="visible"/>
                                      </p:to>
                                    </p:set>
                                    <p:animEffect transition="in" filter="blinds(horizontal)">
                                      <p:cBhvr>
                                        <p:cTn id="56" dur="500"/>
                                        <p:tgtEl>
                                          <p:spTgt spid="32"/>
                                        </p:tgtEl>
                                      </p:cBhvr>
                                    </p:animEffect>
                                  </p:childTnLst>
                                </p:cTn>
                              </p:par>
                            </p:childTnLst>
                          </p:cTn>
                        </p:par>
                      </p:childTnLst>
                    </p:cTn>
                  </p:par>
                  <p:par>
                    <p:cTn id="57" fill="hold">
                      <p:stCondLst>
                        <p:cond delay="indefinite"/>
                      </p:stCondLst>
                      <p:childTnLst>
                        <p:par>
                          <p:cTn id="58" fill="hold">
                            <p:stCondLst>
                              <p:cond delay="0"/>
                            </p:stCondLst>
                            <p:childTnLst>
                              <p:par>
                                <p:cTn id="59" presetID="3" presetClass="entr" presetSubtype="10" fill="hold" grpId="0" nodeType="clickEffect">
                                  <p:stCondLst>
                                    <p:cond delay="0"/>
                                  </p:stCondLst>
                                  <p:childTnLst>
                                    <p:set>
                                      <p:cBhvr>
                                        <p:cTn id="60" dur="1" fill="hold">
                                          <p:stCondLst>
                                            <p:cond delay="0"/>
                                          </p:stCondLst>
                                        </p:cTn>
                                        <p:tgtEl>
                                          <p:spTgt spid="38"/>
                                        </p:tgtEl>
                                        <p:attrNameLst>
                                          <p:attrName>style.visibility</p:attrName>
                                        </p:attrNameLst>
                                      </p:cBhvr>
                                      <p:to>
                                        <p:strVal val="visible"/>
                                      </p:to>
                                    </p:set>
                                    <p:animEffect transition="in" filter="blinds(horizontal)">
                                      <p:cBhvr>
                                        <p:cTn id="61" dur="500"/>
                                        <p:tgtEl>
                                          <p:spTgt spid="38"/>
                                        </p:tgtEl>
                                      </p:cBhvr>
                                    </p:animEffect>
                                  </p:childTnLst>
                                </p:cTn>
                              </p:par>
                              <p:par>
                                <p:cTn id="62" presetID="3" presetClass="entr" presetSubtype="10" fill="hold" nodeType="withEffect">
                                  <p:stCondLst>
                                    <p:cond delay="0"/>
                                  </p:stCondLst>
                                  <p:childTnLst>
                                    <p:set>
                                      <p:cBhvr>
                                        <p:cTn id="63" dur="1" fill="hold">
                                          <p:stCondLst>
                                            <p:cond delay="0"/>
                                          </p:stCondLst>
                                        </p:cTn>
                                        <p:tgtEl>
                                          <p:spTgt spid="33"/>
                                        </p:tgtEl>
                                        <p:attrNameLst>
                                          <p:attrName>style.visibility</p:attrName>
                                        </p:attrNameLst>
                                      </p:cBhvr>
                                      <p:to>
                                        <p:strVal val="visible"/>
                                      </p:to>
                                    </p:set>
                                    <p:animEffect transition="in" filter="blinds(horizontal)">
                                      <p:cBhvr>
                                        <p:cTn id="64" dur="500"/>
                                        <p:tgtEl>
                                          <p:spTgt spid="33"/>
                                        </p:tgtEl>
                                      </p:cBhvr>
                                    </p:animEffect>
                                  </p:childTnLst>
                                </p:cTn>
                              </p:par>
                            </p:childTnLst>
                          </p:cTn>
                        </p:par>
                      </p:childTnLst>
                    </p:cTn>
                  </p:par>
                  <p:par>
                    <p:cTn id="65" fill="hold">
                      <p:stCondLst>
                        <p:cond delay="indefinite"/>
                      </p:stCondLst>
                      <p:childTnLst>
                        <p:par>
                          <p:cTn id="66" fill="hold">
                            <p:stCondLst>
                              <p:cond delay="0"/>
                            </p:stCondLst>
                            <p:childTnLst>
                              <p:par>
                                <p:cTn id="67" presetID="3" presetClass="entr" presetSubtype="10" fill="hold" nodeType="clickEffect">
                                  <p:stCondLst>
                                    <p:cond delay="0"/>
                                  </p:stCondLst>
                                  <p:childTnLst>
                                    <p:set>
                                      <p:cBhvr>
                                        <p:cTn id="68" dur="1" fill="hold">
                                          <p:stCondLst>
                                            <p:cond delay="0"/>
                                          </p:stCondLst>
                                        </p:cTn>
                                        <p:tgtEl>
                                          <p:spTgt spid="35"/>
                                        </p:tgtEl>
                                        <p:attrNameLst>
                                          <p:attrName>style.visibility</p:attrName>
                                        </p:attrNameLst>
                                      </p:cBhvr>
                                      <p:to>
                                        <p:strVal val="visible"/>
                                      </p:to>
                                    </p:set>
                                    <p:animEffect transition="in" filter="blinds(horizontal)">
                                      <p:cBhvr>
                                        <p:cTn id="69" dur="500"/>
                                        <p:tgtEl>
                                          <p:spTgt spid="35"/>
                                        </p:tgtEl>
                                      </p:cBhvr>
                                    </p:animEffect>
                                  </p:childTnLst>
                                </p:cTn>
                              </p:par>
                            </p:childTnLst>
                          </p:cTn>
                        </p:par>
                      </p:childTnLst>
                    </p:cTn>
                  </p:par>
                  <p:par>
                    <p:cTn id="70" fill="hold">
                      <p:stCondLst>
                        <p:cond delay="indefinite"/>
                      </p:stCondLst>
                      <p:childTnLst>
                        <p:par>
                          <p:cTn id="71" fill="hold">
                            <p:stCondLst>
                              <p:cond delay="0"/>
                            </p:stCondLst>
                            <p:childTnLst>
                              <p:par>
                                <p:cTn id="72" presetID="3" presetClass="entr" presetSubtype="10" fill="hold" grpId="0" nodeType="clickEffect">
                                  <p:stCondLst>
                                    <p:cond delay="0"/>
                                  </p:stCondLst>
                                  <p:childTnLst>
                                    <p:set>
                                      <p:cBhvr>
                                        <p:cTn id="73" dur="1" fill="hold">
                                          <p:stCondLst>
                                            <p:cond delay="0"/>
                                          </p:stCondLst>
                                        </p:cTn>
                                        <p:tgtEl>
                                          <p:spTgt spid="37"/>
                                        </p:tgtEl>
                                        <p:attrNameLst>
                                          <p:attrName>style.visibility</p:attrName>
                                        </p:attrNameLst>
                                      </p:cBhvr>
                                      <p:to>
                                        <p:strVal val="visible"/>
                                      </p:to>
                                    </p:set>
                                    <p:animEffect transition="in" filter="blinds(horizontal)">
                                      <p:cBhvr>
                                        <p:cTn id="74" dur="500"/>
                                        <p:tgtEl>
                                          <p:spTgt spid="37"/>
                                        </p:tgtEl>
                                      </p:cBhvr>
                                    </p:animEffect>
                                  </p:childTnLst>
                                </p:cTn>
                              </p:par>
                              <p:par>
                                <p:cTn id="75" presetID="3" presetClass="entr" presetSubtype="10" fill="hold" grpId="0" nodeType="withEffect">
                                  <p:stCondLst>
                                    <p:cond delay="0"/>
                                  </p:stCondLst>
                                  <p:childTnLst>
                                    <p:set>
                                      <p:cBhvr>
                                        <p:cTn id="76" dur="1" fill="hold">
                                          <p:stCondLst>
                                            <p:cond delay="0"/>
                                          </p:stCondLst>
                                        </p:cTn>
                                        <p:tgtEl>
                                          <p:spTgt spid="41"/>
                                        </p:tgtEl>
                                        <p:attrNameLst>
                                          <p:attrName>style.visibility</p:attrName>
                                        </p:attrNameLst>
                                      </p:cBhvr>
                                      <p:to>
                                        <p:strVal val="visible"/>
                                      </p:to>
                                    </p:set>
                                    <p:animEffect transition="in" filter="blinds(horizontal)">
                                      <p:cBhvr>
                                        <p:cTn id="77" dur="500"/>
                                        <p:tgtEl>
                                          <p:spTgt spid="41"/>
                                        </p:tgtEl>
                                      </p:cBhvr>
                                    </p:animEffect>
                                  </p:childTnLst>
                                </p:cTn>
                              </p:par>
                              <p:par>
                                <p:cTn id="78" presetID="3" presetClass="entr" presetSubtype="10" fill="hold" nodeType="withEffect">
                                  <p:stCondLst>
                                    <p:cond delay="0"/>
                                  </p:stCondLst>
                                  <p:childTnLst>
                                    <p:set>
                                      <p:cBhvr>
                                        <p:cTn id="79" dur="1" fill="hold">
                                          <p:stCondLst>
                                            <p:cond delay="0"/>
                                          </p:stCondLst>
                                        </p:cTn>
                                        <p:tgtEl>
                                          <p:spTgt spid="39"/>
                                        </p:tgtEl>
                                        <p:attrNameLst>
                                          <p:attrName>style.visibility</p:attrName>
                                        </p:attrNameLst>
                                      </p:cBhvr>
                                      <p:to>
                                        <p:strVal val="visible"/>
                                      </p:to>
                                    </p:set>
                                    <p:animEffect transition="in" filter="blinds(horizontal)">
                                      <p:cBhvr>
                                        <p:cTn id="80" dur="500"/>
                                        <p:tgtEl>
                                          <p:spTgt spid="39"/>
                                        </p:tgtEl>
                                      </p:cBhvr>
                                    </p:animEffect>
                                  </p:childTnLst>
                                </p:cTn>
                              </p:par>
                            </p:childTnLst>
                          </p:cTn>
                        </p:par>
                      </p:childTnLst>
                    </p:cTn>
                  </p:par>
                  <p:par>
                    <p:cTn id="81" fill="hold">
                      <p:stCondLst>
                        <p:cond delay="indefinite"/>
                      </p:stCondLst>
                      <p:childTnLst>
                        <p:par>
                          <p:cTn id="82" fill="hold">
                            <p:stCondLst>
                              <p:cond delay="0"/>
                            </p:stCondLst>
                            <p:childTnLst>
                              <p:par>
                                <p:cTn id="83" presetID="3" presetClass="entr" presetSubtype="10" fill="hold" grpId="0" nodeType="clickEffect">
                                  <p:stCondLst>
                                    <p:cond delay="0"/>
                                  </p:stCondLst>
                                  <p:childTnLst>
                                    <p:set>
                                      <p:cBhvr>
                                        <p:cTn id="84" dur="1" fill="hold">
                                          <p:stCondLst>
                                            <p:cond delay="0"/>
                                          </p:stCondLst>
                                        </p:cTn>
                                        <p:tgtEl>
                                          <p:spTgt spid="49"/>
                                        </p:tgtEl>
                                        <p:attrNameLst>
                                          <p:attrName>style.visibility</p:attrName>
                                        </p:attrNameLst>
                                      </p:cBhvr>
                                      <p:to>
                                        <p:strVal val="visible"/>
                                      </p:to>
                                    </p:set>
                                    <p:animEffect transition="in" filter="blinds(horizontal)">
                                      <p:cBhvr>
                                        <p:cTn id="85" dur="500"/>
                                        <p:tgtEl>
                                          <p:spTgt spid="49"/>
                                        </p:tgtEl>
                                      </p:cBhvr>
                                    </p:animEffect>
                                  </p:childTnLst>
                                </p:cTn>
                              </p:par>
                              <p:par>
                                <p:cTn id="86" presetID="3" presetClass="entr" presetSubtype="10" fill="hold" nodeType="withEffect">
                                  <p:stCondLst>
                                    <p:cond delay="0"/>
                                  </p:stCondLst>
                                  <p:childTnLst>
                                    <p:set>
                                      <p:cBhvr>
                                        <p:cTn id="87" dur="1" fill="hold">
                                          <p:stCondLst>
                                            <p:cond delay="0"/>
                                          </p:stCondLst>
                                        </p:cTn>
                                        <p:tgtEl>
                                          <p:spTgt spid="43"/>
                                        </p:tgtEl>
                                        <p:attrNameLst>
                                          <p:attrName>style.visibility</p:attrName>
                                        </p:attrNameLst>
                                      </p:cBhvr>
                                      <p:to>
                                        <p:strVal val="visible"/>
                                      </p:to>
                                    </p:set>
                                    <p:animEffect transition="in" filter="blinds(horizontal)">
                                      <p:cBhvr>
                                        <p:cTn id="88" dur="500"/>
                                        <p:tgtEl>
                                          <p:spTgt spid="43"/>
                                        </p:tgtEl>
                                      </p:cBhvr>
                                    </p:animEffect>
                                  </p:childTnLst>
                                </p:cTn>
                              </p:par>
                              <p:par>
                                <p:cTn id="89" presetID="3" presetClass="entr" presetSubtype="10" fill="hold" nodeType="withEffect">
                                  <p:stCondLst>
                                    <p:cond delay="0"/>
                                  </p:stCondLst>
                                  <p:childTnLst>
                                    <p:set>
                                      <p:cBhvr>
                                        <p:cTn id="90" dur="1" fill="hold">
                                          <p:stCondLst>
                                            <p:cond delay="0"/>
                                          </p:stCondLst>
                                        </p:cTn>
                                        <p:tgtEl>
                                          <p:spTgt spid="45"/>
                                        </p:tgtEl>
                                        <p:attrNameLst>
                                          <p:attrName>style.visibility</p:attrName>
                                        </p:attrNameLst>
                                      </p:cBhvr>
                                      <p:to>
                                        <p:strVal val="visible"/>
                                      </p:to>
                                    </p:set>
                                    <p:animEffect transition="in" filter="blinds(horizontal)">
                                      <p:cBhvr>
                                        <p:cTn id="91" dur="500"/>
                                        <p:tgtEl>
                                          <p:spTgt spid="45"/>
                                        </p:tgtEl>
                                      </p:cBhvr>
                                    </p:animEffect>
                                  </p:childTnLst>
                                </p:cTn>
                              </p:par>
                              <p:par>
                                <p:cTn id="92" presetID="3" presetClass="entr" presetSubtype="10" fill="hold" nodeType="withEffect">
                                  <p:stCondLst>
                                    <p:cond delay="0"/>
                                  </p:stCondLst>
                                  <p:childTnLst>
                                    <p:set>
                                      <p:cBhvr>
                                        <p:cTn id="93" dur="1" fill="hold">
                                          <p:stCondLst>
                                            <p:cond delay="0"/>
                                          </p:stCondLst>
                                        </p:cTn>
                                        <p:tgtEl>
                                          <p:spTgt spid="47"/>
                                        </p:tgtEl>
                                        <p:attrNameLst>
                                          <p:attrName>style.visibility</p:attrName>
                                        </p:attrNameLst>
                                      </p:cBhvr>
                                      <p:to>
                                        <p:strVal val="visible"/>
                                      </p:to>
                                    </p:set>
                                    <p:animEffect transition="in" filter="blinds(horizontal)">
                                      <p:cBhvr>
                                        <p:cTn id="94" dur="500"/>
                                        <p:tgtEl>
                                          <p:spTgt spid="47"/>
                                        </p:tgtEl>
                                      </p:cBhvr>
                                    </p:animEffect>
                                  </p:childTnLst>
                                </p:cTn>
                              </p:par>
                            </p:childTnLst>
                          </p:cTn>
                        </p:par>
                      </p:childTnLst>
                    </p:cTn>
                  </p:par>
                  <p:par>
                    <p:cTn id="95" fill="hold">
                      <p:stCondLst>
                        <p:cond delay="indefinite"/>
                      </p:stCondLst>
                      <p:childTnLst>
                        <p:par>
                          <p:cTn id="96" fill="hold">
                            <p:stCondLst>
                              <p:cond delay="0"/>
                            </p:stCondLst>
                            <p:childTnLst>
                              <p:par>
                                <p:cTn id="97" presetID="3" presetClass="entr" presetSubtype="10" fill="hold" grpId="0" nodeType="clickEffect">
                                  <p:stCondLst>
                                    <p:cond delay="0"/>
                                  </p:stCondLst>
                                  <p:childTnLst>
                                    <p:set>
                                      <p:cBhvr>
                                        <p:cTn id="98" dur="1" fill="hold">
                                          <p:stCondLst>
                                            <p:cond delay="0"/>
                                          </p:stCondLst>
                                        </p:cTn>
                                        <p:tgtEl>
                                          <p:spTgt spid="58"/>
                                        </p:tgtEl>
                                        <p:attrNameLst>
                                          <p:attrName>style.visibility</p:attrName>
                                        </p:attrNameLst>
                                      </p:cBhvr>
                                      <p:to>
                                        <p:strVal val="visible"/>
                                      </p:to>
                                    </p:set>
                                    <p:animEffect transition="in" filter="blinds(horizontal)">
                                      <p:cBhvr>
                                        <p:cTn id="99" dur="500"/>
                                        <p:tgtEl>
                                          <p:spTgt spid="58"/>
                                        </p:tgtEl>
                                      </p:cBhvr>
                                    </p:animEffect>
                                  </p:childTnLst>
                                </p:cTn>
                              </p:par>
                              <p:par>
                                <p:cTn id="100" presetID="3" presetClass="entr" presetSubtype="10" fill="hold" grpId="0" nodeType="withEffect">
                                  <p:stCondLst>
                                    <p:cond delay="0"/>
                                  </p:stCondLst>
                                  <p:childTnLst>
                                    <p:set>
                                      <p:cBhvr>
                                        <p:cTn id="101" dur="1" fill="hold">
                                          <p:stCondLst>
                                            <p:cond delay="0"/>
                                          </p:stCondLst>
                                        </p:cTn>
                                        <p:tgtEl>
                                          <p:spTgt spid="59"/>
                                        </p:tgtEl>
                                        <p:attrNameLst>
                                          <p:attrName>style.visibility</p:attrName>
                                        </p:attrNameLst>
                                      </p:cBhvr>
                                      <p:to>
                                        <p:strVal val="visible"/>
                                      </p:to>
                                    </p:set>
                                    <p:animEffect transition="in" filter="blinds(horizontal)">
                                      <p:cBhvr>
                                        <p:cTn id="102" dur="500"/>
                                        <p:tgtEl>
                                          <p:spTgt spid="59"/>
                                        </p:tgtEl>
                                      </p:cBhvr>
                                    </p:animEffect>
                                  </p:childTnLst>
                                </p:cTn>
                              </p:par>
                            </p:childTnLst>
                          </p:cTn>
                        </p:par>
                      </p:childTnLst>
                    </p:cTn>
                  </p:par>
                  <p:par>
                    <p:cTn id="103" fill="hold">
                      <p:stCondLst>
                        <p:cond delay="indefinite"/>
                      </p:stCondLst>
                      <p:childTnLst>
                        <p:par>
                          <p:cTn id="104" fill="hold">
                            <p:stCondLst>
                              <p:cond delay="0"/>
                            </p:stCondLst>
                            <p:childTnLst>
                              <p:par>
                                <p:cTn id="105" presetID="3" presetClass="entr" presetSubtype="10" fill="hold" nodeType="clickEffect">
                                  <p:stCondLst>
                                    <p:cond delay="0"/>
                                  </p:stCondLst>
                                  <p:childTnLst>
                                    <p:set>
                                      <p:cBhvr>
                                        <p:cTn id="106" dur="1" fill="hold">
                                          <p:stCondLst>
                                            <p:cond delay="0"/>
                                          </p:stCondLst>
                                        </p:cTn>
                                        <p:tgtEl>
                                          <p:spTgt spid="56"/>
                                        </p:tgtEl>
                                        <p:attrNameLst>
                                          <p:attrName>style.visibility</p:attrName>
                                        </p:attrNameLst>
                                      </p:cBhvr>
                                      <p:to>
                                        <p:strVal val="visible"/>
                                      </p:to>
                                    </p:set>
                                    <p:animEffect transition="in" filter="blinds(horizontal)">
                                      <p:cBhvr>
                                        <p:cTn id="107" dur="500"/>
                                        <p:tgtEl>
                                          <p:spTgt spid="56"/>
                                        </p:tgtEl>
                                      </p:cBhvr>
                                    </p:animEffect>
                                  </p:childTnLst>
                                </p:cTn>
                              </p:par>
                            </p:childTnLst>
                          </p:cTn>
                        </p:par>
                      </p:childTnLst>
                    </p:cTn>
                  </p:par>
                  <p:par>
                    <p:cTn id="108" fill="hold">
                      <p:stCondLst>
                        <p:cond delay="indefinite"/>
                      </p:stCondLst>
                      <p:childTnLst>
                        <p:par>
                          <p:cTn id="109" fill="hold">
                            <p:stCondLst>
                              <p:cond delay="0"/>
                            </p:stCondLst>
                            <p:childTnLst>
                              <p:par>
                                <p:cTn id="110" presetID="3" presetClass="entr" presetSubtype="10" fill="hold" grpId="0" nodeType="clickEffect">
                                  <p:stCondLst>
                                    <p:cond delay="0"/>
                                  </p:stCondLst>
                                  <p:childTnLst>
                                    <p:set>
                                      <p:cBhvr>
                                        <p:cTn id="111" dur="1" fill="hold">
                                          <p:stCondLst>
                                            <p:cond delay="0"/>
                                          </p:stCondLst>
                                        </p:cTn>
                                        <p:tgtEl>
                                          <p:spTgt spid="61"/>
                                        </p:tgtEl>
                                        <p:attrNameLst>
                                          <p:attrName>style.visibility</p:attrName>
                                        </p:attrNameLst>
                                      </p:cBhvr>
                                      <p:to>
                                        <p:strVal val="visible"/>
                                      </p:to>
                                    </p:set>
                                    <p:animEffect transition="in" filter="blinds(horizontal)">
                                      <p:cBhvr>
                                        <p:cTn id="112" dur="500"/>
                                        <p:tgtEl>
                                          <p:spTgt spid="61"/>
                                        </p:tgtEl>
                                      </p:cBhvr>
                                    </p:animEffect>
                                  </p:childTnLst>
                                </p:cTn>
                              </p:par>
                              <p:par>
                                <p:cTn id="113" presetID="3" presetClass="entr" presetSubtype="10" fill="hold" grpId="0" nodeType="withEffect">
                                  <p:stCondLst>
                                    <p:cond delay="0"/>
                                  </p:stCondLst>
                                  <p:childTnLst>
                                    <p:set>
                                      <p:cBhvr>
                                        <p:cTn id="114" dur="1" fill="hold">
                                          <p:stCondLst>
                                            <p:cond delay="0"/>
                                          </p:stCondLst>
                                        </p:cTn>
                                        <p:tgtEl>
                                          <p:spTgt spid="60"/>
                                        </p:tgtEl>
                                        <p:attrNameLst>
                                          <p:attrName>style.visibility</p:attrName>
                                        </p:attrNameLst>
                                      </p:cBhvr>
                                      <p:to>
                                        <p:strVal val="visible"/>
                                      </p:to>
                                    </p:set>
                                    <p:animEffect transition="in" filter="blinds(horizontal)">
                                      <p:cBhvr>
                                        <p:cTn id="115"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30" grpId="0"/>
      <p:bldP spid="24" grpId="0"/>
      <p:bldP spid="25" grpId="0"/>
      <p:bldP spid="32" grpId="0"/>
      <p:bldP spid="38" grpId="0" animBg="1"/>
      <p:bldP spid="37" grpId="0" animBg="1"/>
      <p:bldP spid="41" grpId="0" animBg="1"/>
      <p:bldP spid="49" grpId="0" animBg="1"/>
      <p:bldP spid="58" grpId="0" animBg="1"/>
      <p:bldP spid="59" grpId="0" animBg="1"/>
      <p:bldP spid="61" grpId="0"/>
      <p:bldP spid="60"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1" name="文本框 10"/>
          <p:cNvSpPr txBox="1"/>
          <p:nvPr/>
        </p:nvSpPr>
        <p:spPr>
          <a:xfrm>
            <a:off x="98425" y="99695"/>
            <a:ext cx="5629275" cy="306705"/>
          </a:xfrm>
          <a:prstGeom prst="rect">
            <a:avLst/>
          </a:prstGeom>
          <a:noFill/>
        </p:spPr>
        <p:txBody>
          <a:bodyPr wrap="square" rtlCol="0">
            <a:spAutoFit/>
          </a:bodyPr>
          <a:p>
            <a:pPr algn="ctr"/>
            <a:r>
              <a:rPr lang="zh-CN" altLang="en-US" sz="1400">
                <a:solidFill>
                  <a:srgbClr val="BEBEBE"/>
                </a:solidFill>
              </a:rPr>
              <a:t>《机器人</a:t>
            </a:r>
            <a:r>
              <a:rPr lang="en-US" altLang="zh-CN" sz="1400">
                <a:solidFill>
                  <a:srgbClr val="BEBEBE"/>
                </a:solidFill>
              </a:rPr>
              <a:t>SLAM</a:t>
            </a:r>
            <a:r>
              <a:rPr lang="zh-CN" altLang="en-US" sz="1400">
                <a:solidFill>
                  <a:srgbClr val="BEBEBE"/>
                </a:solidFill>
              </a:rPr>
              <a:t>导航：核心技术与实战》</a:t>
            </a:r>
            <a:r>
              <a:rPr lang="en-US" altLang="zh-CN" sz="1400">
                <a:solidFill>
                  <a:srgbClr val="BEBEBE"/>
                </a:solidFill>
              </a:rPr>
              <a:t>    </a:t>
            </a:r>
            <a:r>
              <a:rPr lang="zh-CN" altLang="en-US" sz="1400">
                <a:solidFill>
                  <a:srgbClr val="BEBEBE"/>
                </a:solidFill>
              </a:rPr>
              <a:t>张虎</a:t>
            </a:r>
            <a:r>
              <a:rPr lang="en-US" altLang="zh-CN" sz="1400">
                <a:solidFill>
                  <a:srgbClr val="BEBEBE"/>
                </a:solidFill>
              </a:rPr>
              <a:t> </a:t>
            </a:r>
            <a:r>
              <a:rPr lang="zh-CN" altLang="en-US" sz="1400">
                <a:solidFill>
                  <a:srgbClr val="BEBEBE"/>
                </a:solidFill>
              </a:rPr>
              <a:t>著</a:t>
            </a:r>
            <a:r>
              <a:rPr lang="en-US" altLang="zh-CN" sz="1400">
                <a:solidFill>
                  <a:srgbClr val="BEBEBE"/>
                </a:solidFill>
              </a:rPr>
              <a:t>    </a:t>
            </a:r>
            <a:r>
              <a:rPr lang="zh-CN" altLang="en-US" sz="1400">
                <a:solidFill>
                  <a:srgbClr val="BEBEBE"/>
                </a:solidFill>
              </a:rPr>
              <a:t>机械工业出版社</a:t>
            </a:r>
            <a:endParaRPr lang="zh-CN" altLang="en-US" sz="1400">
              <a:solidFill>
                <a:srgbClr val="BEBEBE"/>
              </a:solidFill>
            </a:endParaRPr>
          </a:p>
        </p:txBody>
      </p:sp>
      <p:sp>
        <p:nvSpPr>
          <p:cNvPr id="15" name="副标题 2"/>
          <p:cNvSpPr>
            <a:spLocks noGrp="1"/>
          </p:cNvSpPr>
          <p:nvPr>
            <p:custDataLst>
              <p:tags r:id="rId2"/>
            </p:custDataLst>
          </p:nvPr>
        </p:nvSpPr>
        <p:spPr>
          <a:xfrm>
            <a:off x="9103360" y="6446520"/>
            <a:ext cx="3028950" cy="344170"/>
          </a:xfrm>
          <a:prstGeom prst="rect">
            <a:avLst/>
          </a:prstGeom>
        </p:spPr>
        <p:txBody>
          <a:bodyPr vert="horz" lIns="90000" tIns="46800" rIns="90000" bIns="46800"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a:solidFill>
                  <a:schemeClr val="bg1">
                    <a:lumMod val="85000"/>
                  </a:schemeClr>
                </a:solidFill>
              </a:rPr>
              <a:t>课件下载：</a:t>
            </a:r>
            <a:r>
              <a:rPr lang="en-US" altLang="zh-CN" sz="1400">
                <a:solidFill>
                  <a:schemeClr val="bg1">
                    <a:lumMod val="85000"/>
                  </a:schemeClr>
                </a:solidFill>
              </a:rPr>
              <a:t>www.xiihoo.com</a:t>
            </a:r>
            <a:endParaRPr lang="en-US" altLang="zh-CN" sz="1400">
              <a:solidFill>
                <a:schemeClr val="bg1">
                  <a:lumMod val="85000"/>
                </a:schemeClr>
              </a:solidFill>
            </a:endParaRPr>
          </a:p>
        </p:txBody>
      </p:sp>
      <p:sp>
        <p:nvSpPr>
          <p:cNvPr id="13" name="文本框 12"/>
          <p:cNvSpPr txBox="1"/>
          <p:nvPr>
            <p:custDataLst>
              <p:tags r:id="rId3"/>
            </p:custDataLst>
          </p:nvPr>
        </p:nvSpPr>
        <p:spPr>
          <a:xfrm>
            <a:off x="213360" y="6465570"/>
            <a:ext cx="924560" cy="306705"/>
          </a:xfrm>
          <a:prstGeom prst="rect">
            <a:avLst/>
          </a:prstGeom>
          <a:noFill/>
        </p:spPr>
        <p:txBody>
          <a:bodyPr wrap="square" rtlCol="0">
            <a:spAutoFit/>
          </a:bodyPr>
          <a:p>
            <a:pPr algn="l"/>
            <a:r>
              <a:rPr lang="en-US" altLang="zh-CN" sz="1400" spc="200">
                <a:solidFill>
                  <a:schemeClr val="bg1">
                    <a:lumMod val="85000"/>
                  </a:schemeClr>
                </a:solidFill>
                <a:latin typeface="Arial" panose="020B0604020202020204" pitchFamily="34" charset="0"/>
                <a:ea typeface="微软雅黑" panose="020B0503020204020204" pitchFamily="34" charset="-122"/>
              </a:rPr>
              <a:t>41</a:t>
            </a:r>
            <a:r>
              <a:rPr lang="zh-CN" altLang="en-US" sz="1400" spc="200">
                <a:solidFill>
                  <a:schemeClr val="bg1">
                    <a:lumMod val="85000"/>
                  </a:schemeClr>
                </a:solidFill>
                <a:latin typeface="Arial" panose="020B0604020202020204" pitchFamily="34" charset="0"/>
                <a:ea typeface="微软雅黑" panose="020B0503020204020204" pitchFamily="34" charset="-122"/>
              </a:rPr>
              <a:t>/</a:t>
            </a:r>
            <a:r>
              <a:rPr lang="en-US" altLang="zh-CN" sz="1400" spc="200">
                <a:solidFill>
                  <a:schemeClr val="bg1">
                    <a:lumMod val="85000"/>
                  </a:schemeClr>
                </a:solidFill>
                <a:latin typeface="Arial" panose="020B0604020202020204" pitchFamily="34" charset="0"/>
                <a:ea typeface="微软雅黑" panose="020B0503020204020204" pitchFamily="34" charset="-122"/>
                <a:sym typeface="+mn-ea"/>
              </a:rPr>
              <a:t>56</a:t>
            </a:r>
            <a:endParaRPr lang="en-US" sz="1400" spc="200">
              <a:solidFill>
                <a:schemeClr val="bg1">
                  <a:lumMod val="85000"/>
                </a:schemeClr>
              </a:solidFill>
              <a:latin typeface="Arial" panose="020B0604020202020204" pitchFamily="34" charset="0"/>
              <a:ea typeface="微软雅黑" panose="020B0503020204020204" pitchFamily="34" charset="-122"/>
            </a:endParaRPr>
          </a:p>
        </p:txBody>
      </p:sp>
      <p:sp>
        <p:nvSpPr>
          <p:cNvPr id="2" name="标题 1"/>
          <p:cNvSpPr>
            <a:spLocks noGrp="1"/>
          </p:cNvSpPr>
          <p:nvPr>
            <p:ph type="ctrTitle"/>
            <p:custDataLst>
              <p:tags r:id="rId4"/>
            </p:custDataLst>
          </p:nvPr>
        </p:nvSpPr>
        <p:spPr>
          <a:xfrm>
            <a:off x="232410" y="597535"/>
            <a:ext cx="3545840" cy="496570"/>
          </a:xfrm>
        </p:spPr>
        <p:txBody>
          <a:bodyPr>
            <a:noAutofit/>
          </a:bodyPr>
          <a:p>
            <a:pPr algn="l"/>
            <a:r>
              <a:rPr lang="en-US" altLang="zh-CN" sz="2000">
                <a:solidFill>
                  <a:schemeClr val="accent1">
                    <a:lumMod val="60000"/>
                    <a:lumOff val="40000"/>
                  </a:schemeClr>
                </a:solidFill>
                <a:sym typeface="+mn-ea"/>
              </a:rPr>
              <a:t>6</a:t>
            </a:r>
            <a:r>
              <a:rPr lang="zh-CN" altLang="en-US" sz="2000">
                <a:solidFill>
                  <a:schemeClr val="accent1">
                    <a:lumMod val="60000"/>
                    <a:lumOff val="40000"/>
                  </a:schemeClr>
                </a:solidFill>
                <a:sym typeface="+mn-ea"/>
              </a:rPr>
              <a:t>.1 </a:t>
            </a:r>
            <a:r>
              <a:rPr lang="zh-CN" altLang="en-US" sz="2000">
                <a:solidFill>
                  <a:srgbClr val="9CC2F0"/>
                </a:solidFill>
                <a:sym typeface="+mn-ea"/>
              </a:rPr>
              <a:t>底盘运动学模型</a:t>
            </a:r>
            <a:endParaRPr lang="zh-CN" altLang="en-US" sz="2000">
              <a:solidFill>
                <a:srgbClr val="9CC2F0"/>
              </a:solidFill>
            </a:endParaRPr>
          </a:p>
        </p:txBody>
      </p:sp>
      <p:sp>
        <p:nvSpPr>
          <p:cNvPr id="28" name="文本框 27"/>
          <p:cNvSpPr txBox="1"/>
          <p:nvPr>
            <p:custDataLst>
              <p:tags r:id="rId5"/>
            </p:custDataLst>
          </p:nvPr>
        </p:nvSpPr>
        <p:spPr>
          <a:xfrm>
            <a:off x="6555740" y="99695"/>
            <a:ext cx="5419090" cy="306705"/>
          </a:xfrm>
          <a:prstGeom prst="rect">
            <a:avLst/>
          </a:prstGeom>
          <a:noFill/>
        </p:spPr>
        <p:txBody>
          <a:bodyPr wrap="square" rtlCol="0">
            <a:spAutoFit/>
          </a:bodyPr>
          <a:p>
            <a:pPr algn="r"/>
            <a:r>
              <a:rPr lang="zh-CN" altLang="en-US" sz="1400">
                <a:solidFill>
                  <a:srgbClr val="FF0000"/>
                </a:solidFill>
                <a:sym typeface="+mn-ea"/>
              </a:rPr>
              <a:t>（第</a:t>
            </a:r>
            <a:r>
              <a:rPr lang="en-US" altLang="zh-CN" sz="1400">
                <a:solidFill>
                  <a:srgbClr val="FF0000"/>
                </a:solidFill>
                <a:sym typeface="+mn-ea"/>
              </a:rPr>
              <a:t>1</a:t>
            </a:r>
            <a:r>
              <a:rPr lang="zh-CN" altLang="en-US" sz="1400">
                <a:solidFill>
                  <a:srgbClr val="FF0000"/>
                </a:solidFill>
                <a:sym typeface="+mn-ea"/>
              </a:rPr>
              <a:t>季）</a:t>
            </a:r>
            <a:r>
              <a:rPr lang="zh-CN" altLang="en-US" sz="1400">
                <a:solidFill>
                  <a:schemeClr val="bg1"/>
                </a:solidFill>
                <a:sym typeface="+mn-ea"/>
              </a:rPr>
              <a:t>第</a:t>
            </a:r>
            <a:r>
              <a:rPr lang="en-US" altLang="zh-CN" sz="1400">
                <a:solidFill>
                  <a:schemeClr val="bg1"/>
                </a:solidFill>
                <a:sym typeface="+mn-ea"/>
              </a:rPr>
              <a:t>6</a:t>
            </a:r>
            <a:r>
              <a:rPr lang="zh-CN" altLang="en-US" sz="1400">
                <a:solidFill>
                  <a:schemeClr val="bg1"/>
                </a:solidFill>
                <a:sym typeface="+mn-ea"/>
              </a:rPr>
              <a:t>章：机器人底盘</a:t>
            </a:r>
            <a:endParaRPr lang="zh-CN" altLang="en-US" sz="1400">
              <a:solidFill>
                <a:schemeClr val="bg1"/>
              </a:solidFill>
            </a:endParaRPr>
          </a:p>
        </p:txBody>
      </p:sp>
      <p:sp>
        <p:nvSpPr>
          <p:cNvPr id="3" name="文本框 2"/>
          <p:cNvSpPr txBox="1"/>
          <p:nvPr/>
        </p:nvSpPr>
        <p:spPr>
          <a:xfrm>
            <a:off x="526415" y="1486535"/>
            <a:ext cx="2526030" cy="2245360"/>
          </a:xfrm>
          <a:prstGeom prst="rect">
            <a:avLst/>
          </a:prstGeom>
          <a:noFill/>
          <a:ln w="9525">
            <a:noFill/>
          </a:ln>
        </p:spPr>
        <p:txBody>
          <a:bodyPr wrap="square">
            <a:spAutoFit/>
          </a:bodyPr>
          <a:p>
            <a:pPr marL="285750" indent="-285750">
              <a:lnSpc>
                <a:spcPct val="200000"/>
              </a:lnSpc>
              <a:buFont typeface="Wingdings" panose="05000000000000000000" charset="0"/>
              <a:buChar char="n"/>
            </a:pPr>
            <a:r>
              <a:rPr lang="zh-CN" altLang="en-US" sz="1400">
                <a:solidFill>
                  <a:schemeClr val="bg1"/>
                </a:solidFill>
                <a:latin typeface="+mn-ea"/>
                <a:sym typeface="+mn-ea"/>
              </a:rPr>
              <a:t>两轮差速模型</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zh-CN" altLang="en-US" sz="1400">
                <a:solidFill>
                  <a:schemeClr val="bg1"/>
                </a:solidFill>
                <a:latin typeface="+mn-ea"/>
                <a:sym typeface="+mn-ea"/>
              </a:rPr>
              <a:t>四轮差速模型</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zh-CN" altLang="en-US" sz="1400">
                <a:solidFill>
                  <a:schemeClr val="bg1"/>
                </a:solidFill>
                <a:latin typeface="+mn-ea"/>
                <a:sym typeface="+mn-ea"/>
              </a:rPr>
              <a:t>阿克曼模型</a:t>
            </a:r>
            <a:endParaRPr lang="zh-CN" altLang="en-US" sz="1400">
              <a:solidFill>
                <a:schemeClr val="bg1"/>
              </a:solidFill>
              <a:latin typeface="+mn-ea"/>
              <a:sym typeface="+mn-ea"/>
            </a:endParaRPr>
          </a:p>
          <a:p>
            <a:pPr marL="285750" indent="-285750">
              <a:lnSpc>
                <a:spcPct val="200000"/>
              </a:lnSpc>
              <a:buFont typeface="Wingdings" panose="05000000000000000000" charset="0"/>
              <a:buChar char="n"/>
            </a:pPr>
            <a:r>
              <a:rPr lang="zh-CN" altLang="en-US" sz="1400">
                <a:solidFill>
                  <a:srgbClr val="FFFF00"/>
                </a:solidFill>
                <a:latin typeface="+mn-ea"/>
                <a:sym typeface="+mn-ea"/>
              </a:rPr>
              <a:t>全向模型</a:t>
            </a:r>
            <a:endParaRPr lang="zh-CN" altLang="en-US" sz="1400">
              <a:solidFill>
                <a:schemeClr val="bg1"/>
              </a:solidFill>
              <a:latin typeface="+mn-ea"/>
              <a:sym typeface="+mn-ea"/>
            </a:endParaRPr>
          </a:p>
          <a:p>
            <a:pPr marL="285750" indent="-285750">
              <a:lnSpc>
                <a:spcPct val="200000"/>
              </a:lnSpc>
              <a:buFont typeface="Wingdings" panose="05000000000000000000" charset="0"/>
              <a:buChar char="n"/>
            </a:pPr>
            <a:r>
              <a:rPr lang="zh-CN" altLang="en-US" sz="1400">
                <a:solidFill>
                  <a:schemeClr val="bg1"/>
                </a:solidFill>
                <a:latin typeface="+mn-ea"/>
                <a:sym typeface="+mn-ea"/>
              </a:rPr>
              <a:t>其他模型</a:t>
            </a:r>
            <a:endParaRPr lang="zh-CN" altLang="en-US" sz="1400" b="0">
              <a:solidFill>
                <a:schemeClr val="bg1"/>
              </a:solidFill>
              <a:latin typeface="+mn-ea"/>
            </a:endParaRPr>
          </a:p>
        </p:txBody>
      </p:sp>
      <p:sp>
        <p:nvSpPr>
          <p:cNvPr id="5" name="右箭头 4"/>
          <p:cNvSpPr/>
          <p:nvPr>
            <p:custDataLst>
              <p:tags r:id="rId6"/>
            </p:custDataLst>
          </p:nvPr>
        </p:nvSpPr>
        <p:spPr>
          <a:xfrm>
            <a:off x="1807210" y="2988945"/>
            <a:ext cx="775335" cy="2228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左大括号 5"/>
          <p:cNvSpPr/>
          <p:nvPr>
            <p:custDataLst>
              <p:tags r:id="rId7"/>
            </p:custDataLst>
          </p:nvPr>
        </p:nvSpPr>
        <p:spPr>
          <a:xfrm>
            <a:off x="2702560" y="2778125"/>
            <a:ext cx="111760" cy="64452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7" name="文本框 6"/>
          <p:cNvSpPr txBox="1"/>
          <p:nvPr>
            <p:custDataLst>
              <p:tags r:id="rId8"/>
            </p:custDataLst>
          </p:nvPr>
        </p:nvSpPr>
        <p:spPr>
          <a:xfrm>
            <a:off x="2938145" y="2703195"/>
            <a:ext cx="1414780" cy="737235"/>
          </a:xfrm>
          <a:prstGeom prst="rect">
            <a:avLst/>
          </a:prstGeom>
          <a:noFill/>
        </p:spPr>
        <p:txBody>
          <a:bodyPr wrap="none" rtlCol="0" anchor="t">
            <a:spAutoFit/>
          </a:bodyPr>
          <a:p>
            <a:pPr marL="342900" indent="-342900" algn="l">
              <a:buFont typeface="+mj-ea"/>
              <a:buAutoNum type="circleNumDbPlain"/>
            </a:pPr>
            <a:r>
              <a:rPr lang="zh-CN" altLang="en-US" sz="1400">
                <a:solidFill>
                  <a:schemeClr val="bg1"/>
                </a:solidFill>
                <a:latin typeface="+mn-ea"/>
                <a:sym typeface="+mn-ea"/>
              </a:rPr>
              <a:t>前向运动学</a:t>
            </a:r>
            <a:endParaRPr lang="zh-CN" altLang="en-US" sz="1400">
              <a:solidFill>
                <a:schemeClr val="bg1"/>
              </a:solidFill>
              <a:latin typeface="+mn-ea"/>
              <a:sym typeface="+mn-ea"/>
            </a:endParaRPr>
          </a:p>
          <a:p>
            <a:pPr marL="342900" indent="-342900" algn="l">
              <a:buFont typeface="+mj-ea"/>
              <a:buAutoNum type="circleNumDbPlain"/>
            </a:pPr>
            <a:r>
              <a:rPr lang="zh-CN" altLang="en-US" sz="1400">
                <a:solidFill>
                  <a:srgbClr val="FFFF00"/>
                </a:solidFill>
                <a:latin typeface="+mn-ea"/>
                <a:sym typeface="+mn-ea"/>
              </a:rPr>
              <a:t>逆向运动学</a:t>
            </a:r>
            <a:endParaRPr lang="zh-CN" altLang="en-US" sz="1400">
              <a:solidFill>
                <a:schemeClr val="bg1"/>
              </a:solidFill>
              <a:latin typeface="+mn-ea"/>
              <a:sym typeface="+mn-ea"/>
            </a:endParaRPr>
          </a:p>
          <a:p>
            <a:pPr marL="342900" indent="-342900" algn="l">
              <a:buFont typeface="+mj-ea"/>
              <a:buAutoNum type="circleNumDbPlain"/>
            </a:pPr>
            <a:r>
              <a:rPr lang="zh-CN" altLang="en-US" sz="1400">
                <a:solidFill>
                  <a:schemeClr val="bg1"/>
                </a:solidFill>
                <a:latin typeface="+mn-ea"/>
                <a:sym typeface="+mn-ea"/>
              </a:rPr>
              <a:t>轮式里程计</a:t>
            </a:r>
            <a:endParaRPr lang="zh-CN" altLang="en-US" sz="1400">
              <a:solidFill>
                <a:schemeClr val="bg1"/>
              </a:solidFill>
              <a:latin typeface="+mn-ea"/>
              <a:sym typeface="+mn-ea"/>
            </a:endParaRPr>
          </a:p>
        </p:txBody>
      </p:sp>
      <p:sp>
        <p:nvSpPr>
          <p:cNvPr id="17" name="文本框 16"/>
          <p:cNvSpPr txBox="1"/>
          <p:nvPr>
            <p:custDataLst>
              <p:tags r:id="rId9"/>
            </p:custDataLst>
          </p:nvPr>
        </p:nvSpPr>
        <p:spPr>
          <a:xfrm>
            <a:off x="2491105" y="5317490"/>
            <a:ext cx="1593850" cy="521970"/>
          </a:xfrm>
          <a:prstGeom prst="rect">
            <a:avLst/>
          </a:prstGeom>
          <a:noFill/>
          <a:ln w="9525">
            <a:noFill/>
          </a:ln>
        </p:spPr>
        <p:txBody>
          <a:bodyPr wrap="square">
            <a:spAutoFit/>
          </a:bodyPr>
          <a:p>
            <a:pPr indent="0">
              <a:lnSpc>
                <a:spcPct val="200000"/>
              </a:lnSpc>
              <a:buFont typeface="Wingdings" panose="05000000000000000000" charset="0"/>
              <a:buNone/>
            </a:pPr>
            <a:r>
              <a:rPr lang="zh-CN" altLang="en-US" sz="1400" b="1">
                <a:solidFill>
                  <a:srgbClr val="FFFF00"/>
                </a:solidFill>
                <a:latin typeface="+mn-ea"/>
              </a:rPr>
              <a:t>前向运动学模型</a:t>
            </a:r>
            <a:endParaRPr lang="zh-CN" altLang="en-US" sz="1400" b="1">
              <a:solidFill>
                <a:srgbClr val="FFFF00"/>
              </a:solidFill>
              <a:latin typeface="+mn-ea"/>
            </a:endParaRPr>
          </a:p>
        </p:txBody>
      </p:sp>
      <p:sp>
        <p:nvSpPr>
          <p:cNvPr id="18" name="文本框 17"/>
          <p:cNvSpPr txBox="1"/>
          <p:nvPr>
            <p:custDataLst>
              <p:tags r:id="rId10"/>
            </p:custDataLst>
          </p:nvPr>
        </p:nvSpPr>
        <p:spPr>
          <a:xfrm>
            <a:off x="7323455" y="5396865"/>
            <a:ext cx="1593850" cy="521970"/>
          </a:xfrm>
          <a:prstGeom prst="rect">
            <a:avLst/>
          </a:prstGeom>
          <a:noFill/>
          <a:ln w="9525">
            <a:noFill/>
          </a:ln>
        </p:spPr>
        <p:txBody>
          <a:bodyPr wrap="square">
            <a:spAutoFit/>
          </a:bodyPr>
          <a:p>
            <a:pPr indent="0">
              <a:lnSpc>
                <a:spcPct val="200000"/>
              </a:lnSpc>
              <a:buFont typeface="Wingdings" panose="05000000000000000000" charset="0"/>
              <a:buNone/>
            </a:pPr>
            <a:r>
              <a:rPr lang="zh-CN" altLang="en-US" sz="1400" b="1">
                <a:solidFill>
                  <a:srgbClr val="FF0000"/>
                </a:solidFill>
                <a:latin typeface="+mn-ea"/>
              </a:rPr>
              <a:t>逆向运动学模型</a:t>
            </a:r>
            <a:endParaRPr lang="zh-CN" altLang="en-US" sz="1400" b="1">
              <a:solidFill>
                <a:srgbClr val="FF0000"/>
              </a:solidFill>
              <a:latin typeface="+mn-ea"/>
            </a:endParaRPr>
          </a:p>
        </p:txBody>
      </p:sp>
      <p:sp>
        <p:nvSpPr>
          <p:cNvPr id="19" name="右箭头 18"/>
          <p:cNvSpPr/>
          <p:nvPr>
            <p:custDataLst>
              <p:tags r:id="rId11"/>
            </p:custDataLst>
          </p:nvPr>
        </p:nvSpPr>
        <p:spPr>
          <a:xfrm>
            <a:off x="5278755" y="4592320"/>
            <a:ext cx="1451610" cy="2228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2" name="文本框 21"/>
          <p:cNvSpPr txBox="1"/>
          <p:nvPr>
            <p:custDataLst>
              <p:tags r:id="rId12"/>
            </p:custDataLst>
          </p:nvPr>
        </p:nvSpPr>
        <p:spPr>
          <a:xfrm>
            <a:off x="5492750" y="4028440"/>
            <a:ext cx="946150" cy="521970"/>
          </a:xfrm>
          <a:prstGeom prst="rect">
            <a:avLst/>
          </a:prstGeom>
          <a:noFill/>
          <a:ln w="9525">
            <a:noFill/>
          </a:ln>
        </p:spPr>
        <p:txBody>
          <a:bodyPr wrap="square">
            <a:spAutoFit/>
          </a:bodyPr>
          <a:p>
            <a:pPr indent="0">
              <a:lnSpc>
                <a:spcPct val="200000"/>
              </a:lnSpc>
              <a:buFont typeface="Wingdings" panose="05000000000000000000" charset="0"/>
              <a:buNone/>
            </a:pPr>
            <a:r>
              <a:rPr lang="zh-CN" altLang="en-US" sz="1400">
                <a:solidFill>
                  <a:schemeClr val="bg1"/>
                </a:solidFill>
                <a:latin typeface="+mn-ea"/>
              </a:rPr>
              <a:t>方程求逆</a:t>
            </a:r>
            <a:endParaRPr lang="zh-CN" altLang="en-US" sz="1400">
              <a:solidFill>
                <a:schemeClr val="bg1"/>
              </a:solidFill>
              <a:latin typeface="+mn-ea"/>
            </a:endParaRPr>
          </a:p>
        </p:txBody>
      </p:sp>
      <p:sp>
        <p:nvSpPr>
          <p:cNvPr id="50" name="矩形 49"/>
          <p:cNvSpPr/>
          <p:nvPr>
            <p:custDataLst>
              <p:tags r:id="rId13"/>
            </p:custDataLst>
          </p:nvPr>
        </p:nvSpPr>
        <p:spPr>
          <a:xfrm>
            <a:off x="6825615" y="4034790"/>
            <a:ext cx="2362200" cy="1362075"/>
          </a:xfrm>
          <a:prstGeom prst="rect">
            <a:avLst/>
          </a:prstGeom>
          <a:noFill/>
          <a:ln w="381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aphicFrame>
        <p:nvGraphicFramePr>
          <p:cNvPr id="51" name="对象 -2147481790"/>
          <p:cNvGraphicFramePr>
            <a:graphicFrameLocks noChangeAspect="1"/>
          </p:cNvGraphicFramePr>
          <p:nvPr>
            <p:custDataLst>
              <p:tags r:id="rId14"/>
            </p:custDataLst>
          </p:nvPr>
        </p:nvGraphicFramePr>
        <p:xfrm>
          <a:off x="1787208" y="4212908"/>
          <a:ext cx="2959735" cy="982345"/>
        </p:xfrm>
        <a:graphic>
          <a:graphicData uri="http://schemas.openxmlformats.org/presentationml/2006/ole">
            <mc:AlternateContent xmlns:mc="http://schemas.openxmlformats.org/markup-compatibility/2006">
              <mc:Choice xmlns:v="urn:schemas-microsoft-com:vml" Requires="v">
                <p:oleObj spid="_x0000_s52" name="" r:id="rId15" imgW="2895600" imgH="939800" progId="Equation.KSEE3">
                  <p:embed/>
                </p:oleObj>
              </mc:Choice>
              <mc:Fallback>
                <p:oleObj name="" r:id="rId15" imgW="2895600" imgH="939800" progId="Equation.KSEE3">
                  <p:embed/>
                  <p:pic>
                    <p:nvPicPr>
                      <p:cNvPr id="0" name="图片 42"/>
                      <p:cNvPicPr/>
                      <p:nvPr/>
                    </p:nvPicPr>
                    <p:blipFill>
                      <a:blip r:embed="rId16"/>
                      <a:stretch>
                        <a:fillRect/>
                      </a:stretch>
                    </p:blipFill>
                    <p:spPr>
                      <a:xfrm>
                        <a:off x="1787208" y="4212908"/>
                        <a:ext cx="2959735" cy="982345"/>
                      </a:xfrm>
                      <a:prstGeom prst="rect">
                        <a:avLst/>
                      </a:prstGeom>
                      <a:solidFill>
                        <a:schemeClr val="bg1"/>
                      </a:solidFill>
                      <a:ln w="38100">
                        <a:noFill/>
                        <a:miter/>
                      </a:ln>
                    </p:spPr>
                  </p:pic>
                </p:oleObj>
              </mc:Fallback>
            </mc:AlternateContent>
          </a:graphicData>
        </a:graphic>
      </p:graphicFrame>
      <p:graphicFrame>
        <p:nvGraphicFramePr>
          <p:cNvPr id="53" name="对象 -2147481781"/>
          <p:cNvGraphicFramePr>
            <a:graphicFrameLocks noChangeAspect="1"/>
          </p:cNvGraphicFramePr>
          <p:nvPr>
            <p:custDataLst>
              <p:tags r:id="rId17"/>
            </p:custDataLst>
          </p:nvPr>
        </p:nvGraphicFramePr>
        <p:xfrm>
          <a:off x="7007543" y="4212908"/>
          <a:ext cx="1909445" cy="982345"/>
        </p:xfrm>
        <a:graphic>
          <a:graphicData uri="http://schemas.openxmlformats.org/presentationml/2006/ole">
            <mc:AlternateContent xmlns:mc="http://schemas.openxmlformats.org/markup-compatibility/2006">
              <mc:Choice xmlns:v="urn:schemas-microsoft-com:vml" Requires="v">
                <p:oleObj spid="_x0000_s54" name="" r:id="rId18" imgW="1866900" imgH="939800" progId="Equation.KSEE3">
                  <p:embed/>
                </p:oleObj>
              </mc:Choice>
              <mc:Fallback>
                <p:oleObj name="" r:id="rId18" imgW="1866900" imgH="939800" progId="Equation.KSEE3">
                  <p:embed/>
                  <p:pic>
                    <p:nvPicPr>
                      <p:cNvPr id="0" name="图片 43"/>
                      <p:cNvPicPr/>
                      <p:nvPr/>
                    </p:nvPicPr>
                    <p:blipFill>
                      <a:blip r:embed="rId19"/>
                      <a:stretch>
                        <a:fillRect/>
                      </a:stretch>
                    </p:blipFill>
                    <p:spPr>
                      <a:xfrm>
                        <a:off x="7007543" y="4212908"/>
                        <a:ext cx="1909445" cy="982345"/>
                      </a:xfrm>
                      <a:prstGeom prst="rect">
                        <a:avLst/>
                      </a:prstGeom>
                      <a:solidFill>
                        <a:schemeClr val="bg1"/>
                      </a:solidFill>
                      <a:ln w="38100">
                        <a:noFill/>
                        <a:miter/>
                      </a:ln>
                    </p:spPr>
                  </p:pic>
                </p:oleObj>
              </mc:Fallback>
            </mc:AlternateContent>
          </a:graphicData>
        </a:graphic>
      </p:graphicFrame>
    </p:spTree>
    <p:custDataLst>
      <p:tags r:id="rId20"/>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blinds(horizontal)">
                                      <p:cBhvr>
                                        <p:cTn id="7" dur="500"/>
                                        <p:tgtEl>
                                          <p:spTgt spid="17"/>
                                        </p:tgtEl>
                                      </p:cBhvr>
                                    </p:animEffect>
                                  </p:childTnLst>
                                </p:cTn>
                              </p:par>
                              <p:par>
                                <p:cTn id="8" presetID="3" presetClass="entr" presetSubtype="10" fill="hold" nodeType="withEffect">
                                  <p:stCondLst>
                                    <p:cond delay="0"/>
                                  </p:stCondLst>
                                  <p:childTnLst>
                                    <p:set>
                                      <p:cBhvr>
                                        <p:cTn id="9" dur="1" fill="hold">
                                          <p:stCondLst>
                                            <p:cond delay="0"/>
                                          </p:stCondLst>
                                        </p:cTn>
                                        <p:tgtEl>
                                          <p:spTgt spid="51"/>
                                        </p:tgtEl>
                                        <p:attrNameLst>
                                          <p:attrName>style.visibility</p:attrName>
                                        </p:attrNameLst>
                                      </p:cBhvr>
                                      <p:to>
                                        <p:strVal val="visible"/>
                                      </p:to>
                                    </p:set>
                                    <p:animEffect transition="in" filter="blinds(horizontal)">
                                      <p:cBhvr>
                                        <p:cTn id="10" dur="500"/>
                                        <p:tgtEl>
                                          <p:spTgt spid="51"/>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blinds(horizontal)">
                                      <p:cBhvr>
                                        <p:cTn id="13" dur="500"/>
                                        <p:tgtEl>
                                          <p:spTgt spid="18"/>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blinds(horizontal)">
                                      <p:cBhvr>
                                        <p:cTn id="16" dur="500"/>
                                        <p:tgtEl>
                                          <p:spTgt spid="19"/>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blinds(horizontal)">
                                      <p:cBhvr>
                                        <p:cTn id="19" dur="500"/>
                                        <p:tgtEl>
                                          <p:spTgt spid="22"/>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50"/>
                                        </p:tgtEl>
                                        <p:attrNameLst>
                                          <p:attrName>style.visibility</p:attrName>
                                        </p:attrNameLst>
                                      </p:cBhvr>
                                      <p:to>
                                        <p:strVal val="visible"/>
                                      </p:to>
                                    </p:set>
                                    <p:animEffect transition="in" filter="blinds(horizontal)">
                                      <p:cBhvr>
                                        <p:cTn id="22"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9" grpId="0" bldLvl="0" animBg="1"/>
      <p:bldP spid="22" grpId="0"/>
      <p:bldP spid="50" grpId="0" bldLvl="0" animBg="1"/>
    </p:bldLst>
  </p:timing>
</p:sld>
</file>

<file path=ppt/slides/slide43.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1" name="文本框 10"/>
          <p:cNvSpPr txBox="1"/>
          <p:nvPr/>
        </p:nvSpPr>
        <p:spPr>
          <a:xfrm>
            <a:off x="98425" y="99695"/>
            <a:ext cx="5629275" cy="306705"/>
          </a:xfrm>
          <a:prstGeom prst="rect">
            <a:avLst/>
          </a:prstGeom>
          <a:noFill/>
        </p:spPr>
        <p:txBody>
          <a:bodyPr wrap="square" rtlCol="0">
            <a:spAutoFit/>
          </a:bodyPr>
          <a:p>
            <a:pPr algn="ctr"/>
            <a:r>
              <a:rPr lang="zh-CN" altLang="en-US" sz="1400">
                <a:solidFill>
                  <a:srgbClr val="BEBEBE"/>
                </a:solidFill>
              </a:rPr>
              <a:t>《机器人</a:t>
            </a:r>
            <a:r>
              <a:rPr lang="en-US" altLang="zh-CN" sz="1400">
                <a:solidFill>
                  <a:srgbClr val="BEBEBE"/>
                </a:solidFill>
              </a:rPr>
              <a:t>SLAM</a:t>
            </a:r>
            <a:r>
              <a:rPr lang="zh-CN" altLang="en-US" sz="1400">
                <a:solidFill>
                  <a:srgbClr val="BEBEBE"/>
                </a:solidFill>
              </a:rPr>
              <a:t>导航：核心技术与实战》</a:t>
            </a:r>
            <a:r>
              <a:rPr lang="en-US" altLang="zh-CN" sz="1400">
                <a:solidFill>
                  <a:srgbClr val="BEBEBE"/>
                </a:solidFill>
              </a:rPr>
              <a:t>    </a:t>
            </a:r>
            <a:r>
              <a:rPr lang="zh-CN" altLang="en-US" sz="1400">
                <a:solidFill>
                  <a:srgbClr val="BEBEBE"/>
                </a:solidFill>
              </a:rPr>
              <a:t>张虎</a:t>
            </a:r>
            <a:r>
              <a:rPr lang="en-US" altLang="zh-CN" sz="1400">
                <a:solidFill>
                  <a:srgbClr val="BEBEBE"/>
                </a:solidFill>
              </a:rPr>
              <a:t> </a:t>
            </a:r>
            <a:r>
              <a:rPr lang="zh-CN" altLang="en-US" sz="1400">
                <a:solidFill>
                  <a:srgbClr val="BEBEBE"/>
                </a:solidFill>
              </a:rPr>
              <a:t>著</a:t>
            </a:r>
            <a:r>
              <a:rPr lang="en-US" altLang="zh-CN" sz="1400">
                <a:solidFill>
                  <a:srgbClr val="BEBEBE"/>
                </a:solidFill>
              </a:rPr>
              <a:t>    </a:t>
            </a:r>
            <a:r>
              <a:rPr lang="zh-CN" altLang="en-US" sz="1400">
                <a:solidFill>
                  <a:srgbClr val="BEBEBE"/>
                </a:solidFill>
              </a:rPr>
              <a:t>机械工业出版社</a:t>
            </a:r>
            <a:endParaRPr lang="zh-CN" altLang="en-US" sz="1400">
              <a:solidFill>
                <a:srgbClr val="BEBEBE"/>
              </a:solidFill>
            </a:endParaRPr>
          </a:p>
        </p:txBody>
      </p:sp>
      <p:sp>
        <p:nvSpPr>
          <p:cNvPr id="15" name="副标题 2"/>
          <p:cNvSpPr>
            <a:spLocks noGrp="1"/>
          </p:cNvSpPr>
          <p:nvPr>
            <p:custDataLst>
              <p:tags r:id="rId2"/>
            </p:custDataLst>
          </p:nvPr>
        </p:nvSpPr>
        <p:spPr>
          <a:xfrm>
            <a:off x="9103360" y="6446520"/>
            <a:ext cx="3028950" cy="344170"/>
          </a:xfrm>
          <a:prstGeom prst="rect">
            <a:avLst/>
          </a:prstGeom>
        </p:spPr>
        <p:txBody>
          <a:bodyPr vert="horz" lIns="90000" tIns="46800" rIns="90000" bIns="46800"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a:solidFill>
                  <a:schemeClr val="bg1">
                    <a:lumMod val="85000"/>
                  </a:schemeClr>
                </a:solidFill>
              </a:rPr>
              <a:t>课件下载：</a:t>
            </a:r>
            <a:r>
              <a:rPr lang="en-US" altLang="zh-CN" sz="1400">
                <a:solidFill>
                  <a:schemeClr val="bg1">
                    <a:lumMod val="85000"/>
                  </a:schemeClr>
                </a:solidFill>
              </a:rPr>
              <a:t>www.xiihoo.com</a:t>
            </a:r>
            <a:endParaRPr lang="en-US" altLang="zh-CN" sz="1400">
              <a:solidFill>
                <a:schemeClr val="bg1">
                  <a:lumMod val="85000"/>
                </a:schemeClr>
              </a:solidFill>
            </a:endParaRPr>
          </a:p>
        </p:txBody>
      </p:sp>
      <p:sp>
        <p:nvSpPr>
          <p:cNvPr id="13" name="文本框 12"/>
          <p:cNvSpPr txBox="1"/>
          <p:nvPr>
            <p:custDataLst>
              <p:tags r:id="rId3"/>
            </p:custDataLst>
          </p:nvPr>
        </p:nvSpPr>
        <p:spPr>
          <a:xfrm>
            <a:off x="213360" y="6465570"/>
            <a:ext cx="924560" cy="306705"/>
          </a:xfrm>
          <a:prstGeom prst="rect">
            <a:avLst/>
          </a:prstGeom>
          <a:noFill/>
        </p:spPr>
        <p:txBody>
          <a:bodyPr wrap="square" rtlCol="0">
            <a:spAutoFit/>
          </a:bodyPr>
          <a:p>
            <a:pPr algn="l"/>
            <a:r>
              <a:rPr lang="en-US" altLang="zh-CN" sz="1400" spc="200">
                <a:solidFill>
                  <a:schemeClr val="bg1">
                    <a:lumMod val="85000"/>
                  </a:schemeClr>
                </a:solidFill>
                <a:latin typeface="Arial" panose="020B0604020202020204" pitchFamily="34" charset="0"/>
                <a:ea typeface="微软雅黑" panose="020B0503020204020204" pitchFamily="34" charset="-122"/>
              </a:rPr>
              <a:t>42</a:t>
            </a:r>
            <a:r>
              <a:rPr lang="zh-CN" altLang="en-US" sz="1400" spc="200">
                <a:solidFill>
                  <a:schemeClr val="bg1">
                    <a:lumMod val="85000"/>
                  </a:schemeClr>
                </a:solidFill>
                <a:latin typeface="Arial" panose="020B0604020202020204" pitchFamily="34" charset="0"/>
                <a:ea typeface="微软雅黑" panose="020B0503020204020204" pitchFamily="34" charset="-122"/>
              </a:rPr>
              <a:t>/</a:t>
            </a:r>
            <a:r>
              <a:rPr lang="en-US" altLang="zh-CN" sz="1400" spc="200">
                <a:solidFill>
                  <a:schemeClr val="bg1">
                    <a:lumMod val="85000"/>
                  </a:schemeClr>
                </a:solidFill>
                <a:latin typeface="Arial" panose="020B0604020202020204" pitchFamily="34" charset="0"/>
                <a:ea typeface="微软雅黑" panose="020B0503020204020204" pitchFamily="34" charset="-122"/>
                <a:sym typeface="+mn-ea"/>
              </a:rPr>
              <a:t>56</a:t>
            </a:r>
            <a:endParaRPr lang="en-US" sz="1400" spc="200">
              <a:solidFill>
                <a:schemeClr val="bg1">
                  <a:lumMod val="85000"/>
                </a:schemeClr>
              </a:solidFill>
              <a:latin typeface="Arial" panose="020B0604020202020204" pitchFamily="34" charset="0"/>
              <a:ea typeface="微软雅黑" panose="020B0503020204020204" pitchFamily="34" charset="-122"/>
            </a:endParaRPr>
          </a:p>
        </p:txBody>
      </p:sp>
      <p:sp>
        <p:nvSpPr>
          <p:cNvPr id="2" name="标题 1"/>
          <p:cNvSpPr>
            <a:spLocks noGrp="1"/>
          </p:cNvSpPr>
          <p:nvPr>
            <p:ph type="ctrTitle"/>
            <p:custDataLst>
              <p:tags r:id="rId4"/>
            </p:custDataLst>
          </p:nvPr>
        </p:nvSpPr>
        <p:spPr>
          <a:xfrm>
            <a:off x="232410" y="597535"/>
            <a:ext cx="3545840" cy="496570"/>
          </a:xfrm>
        </p:spPr>
        <p:txBody>
          <a:bodyPr>
            <a:noAutofit/>
          </a:bodyPr>
          <a:p>
            <a:pPr algn="l"/>
            <a:r>
              <a:rPr lang="en-US" altLang="zh-CN" sz="2000">
                <a:solidFill>
                  <a:schemeClr val="accent1">
                    <a:lumMod val="60000"/>
                    <a:lumOff val="40000"/>
                  </a:schemeClr>
                </a:solidFill>
                <a:sym typeface="+mn-ea"/>
              </a:rPr>
              <a:t>6</a:t>
            </a:r>
            <a:r>
              <a:rPr lang="zh-CN" altLang="en-US" sz="2000">
                <a:solidFill>
                  <a:schemeClr val="accent1">
                    <a:lumMod val="60000"/>
                    <a:lumOff val="40000"/>
                  </a:schemeClr>
                </a:solidFill>
                <a:sym typeface="+mn-ea"/>
              </a:rPr>
              <a:t>.1 </a:t>
            </a:r>
            <a:r>
              <a:rPr lang="zh-CN" altLang="en-US" sz="2000">
                <a:solidFill>
                  <a:srgbClr val="9CC2F0"/>
                </a:solidFill>
                <a:sym typeface="+mn-ea"/>
              </a:rPr>
              <a:t>底盘运动学模型</a:t>
            </a:r>
            <a:endParaRPr lang="zh-CN" altLang="en-US" sz="2000">
              <a:solidFill>
                <a:srgbClr val="9CC2F0"/>
              </a:solidFill>
            </a:endParaRPr>
          </a:p>
        </p:txBody>
      </p:sp>
      <p:sp>
        <p:nvSpPr>
          <p:cNvPr id="28" name="文本框 27"/>
          <p:cNvSpPr txBox="1"/>
          <p:nvPr>
            <p:custDataLst>
              <p:tags r:id="rId5"/>
            </p:custDataLst>
          </p:nvPr>
        </p:nvSpPr>
        <p:spPr>
          <a:xfrm>
            <a:off x="6555740" y="99695"/>
            <a:ext cx="5419090" cy="306705"/>
          </a:xfrm>
          <a:prstGeom prst="rect">
            <a:avLst/>
          </a:prstGeom>
          <a:noFill/>
        </p:spPr>
        <p:txBody>
          <a:bodyPr wrap="square" rtlCol="0">
            <a:spAutoFit/>
          </a:bodyPr>
          <a:p>
            <a:pPr algn="r"/>
            <a:r>
              <a:rPr lang="zh-CN" altLang="en-US" sz="1400">
                <a:solidFill>
                  <a:srgbClr val="FF0000"/>
                </a:solidFill>
                <a:sym typeface="+mn-ea"/>
              </a:rPr>
              <a:t>（第</a:t>
            </a:r>
            <a:r>
              <a:rPr lang="en-US" altLang="zh-CN" sz="1400">
                <a:solidFill>
                  <a:srgbClr val="FF0000"/>
                </a:solidFill>
                <a:sym typeface="+mn-ea"/>
              </a:rPr>
              <a:t>1</a:t>
            </a:r>
            <a:r>
              <a:rPr lang="zh-CN" altLang="en-US" sz="1400">
                <a:solidFill>
                  <a:srgbClr val="FF0000"/>
                </a:solidFill>
                <a:sym typeface="+mn-ea"/>
              </a:rPr>
              <a:t>季）</a:t>
            </a:r>
            <a:r>
              <a:rPr lang="zh-CN" altLang="en-US" sz="1400">
                <a:solidFill>
                  <a:schemeClr val="bg1"/>
                </a:solidFill>
                <a:sym typeface="+mn-ea"/>
              </a:rPr>
              <a:t>第</a:t>
            </a:r>
            <a:r>
              <a:rPr lang="en-US" altLang="zh-CN" sz="1400">
                <a:solidFill>
                  <a:schemeClr val="bg1"/>
                </a:solidFill>
                <a:sym typeface="+mn-ea"/>
              </a:rPr>
              <a:t>6</a:t>
            </a:r>
            <a:r>
              <a:rPr lang="zh-CN" altLang="en-US" sz="1400">
                <a:solidFill>
                  <a:schemeClr val="bg1"/>
                </a:solidFill>
                <a:sym typeface="+mn-ea"/>
              </a:rPr>
              <a:t>章：机器人底盘</a:t>
            </a:r>
            <a:endParaRPr lang="zh-CN" altLang="en-US" sz="1400">
              <a:solidFill>
                <a:schemeClr val="bg1"/>
              </a:solidFill>
            </a:endParaRPr>
          </a:p>
        </p:txBody>
      </p:sp>
      <p:sp>
        <p:nvSpPr>
          <p:cNvPr id="3" name="文本框 2"/>
          <p:cNvSpPr txBox="1"/>
          <p:nvPr/>
        </p:nvSpPr>
        <p:spPr>
          <a:xfrm>
            <a:off x="526415" y="1486535"/>
            <a:ext cx="2526030" cy="2245360"/>
          </a:xfrm>
          <a:prstGeom prst="rect">
            <a:avLst/>
          </a:prstGeom>
          <a:noFill/>
          <a:ln w="9525">
            <a:noFill/>
          </a:ln>
        </p:spPr>
        <p:txBody>
          <a:bodyPr wrap="square">
            <a:spAutoFit/>
          </a:bodyPr>
          <a:p>
            <a:pPr marL="285750" indent="-285750">
              <a:lnSpc>
                <a:spcPct val="200000"/>
              </a:lnSpc>
              <a:buFont typeface="Wingdings" panose="05000000000000000000" charset="0"/>
              <a:buChar char="n"/>
            </a:pPr>
            <a:r>
              <a:rPr lang="zh-CN" altLang="en-US" sz="1400">
                <a:solidFill>
                  <a:schemeClr val="bg1"/>
                </a:solidFill>
                <a:latin typeface="+mn-ea"/>
                <a:sym typeface="+mn-ea"/>
              </a:rPr>
              <a:t>两轮差速模型</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zh-CN" altLang="en-US" sz="1400">
                <a:solidFill>
                  <a:schemeClr val="bg1"/>
                </a:solidFill>
                <a:latin typeface="+mn-ea"/>
                <a:sym typeface="+mn-ea"/>
              </a:rPr>
              <a:t>四轮差速模型</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zh-CN" altLang="en-US" sz="1400">
                <a:solidFill>
                  <a:schemeClr val="bg1"/>
                </a:solidFill>
                <a:latin typeface="+mn-ea"/>
                <a:sym typeface="+mn-ea"/>
              </a:rPr>
              <a:t>阿克曼模型</a:t>
            </a:r>
            <a:endParaRPr lang="zh-CN" altLang="en-US" sz="1400">
              <a:solidFill>
                <a:schemeClr val="bg1"/>
              </a:solidFill>
              <a:latin typeface="+mn-ea"/>
              <a:sym typeface="+mn-ea"/>
            </a:endParaRPr>
          </a:p>
          <a:p>
            <a:pPr marL="285750" indent="-285750">
              <a:lnSpc>
                <a:spcPct val="200000"/>
              </a:lnSpc>
              <a:buFont typeface="Wingdings" panose="05000000000000000000" charset="0"/>
              <a:buChar char="n"/>
            </a:pPr>
            <a:r>
              <a:rPr lang="zh-CN" altLang="en-US" sz="1400">
                <a:solidFill>
                  <a:srgbClr val="FFFF00"/>
                </a:solidFill>
                <a:latin typeface="+mn-ea"/>
                <a:sym typeface="+mn-ea"/>
              </a:rPr>
              <a:t>全向模型</a:t>
            </a:r>
            <a:endParaRPr lang="zh-CN" altLang="en-US" sz="1400">
              <a:solidFill>
                <a:schemeClr val="bg1"/>
              </a:solidFill>
              <a:latin typeface="+mn-ea"/>
              <a:sym typeface="+mn-ea"/>
            </a:endParaRPr>
          </a:p>
          <a:p>
            <a:pPr marL="285750" indent="-285750">
              <a:lnSpc>
                <a:spcPct val="200000"/>
              </a:lnSpc>
              <a:buFont typeface="Wingdings" panose="05000000000000000000" charset="0"/>
              <a:buChar char="n"/>
            </a:pPr>
            <a:r>
              <a:rPr lang="zh-CN" altLang="en-US" sz="1400">
                <a:solidFill>
                  <a:schemeClr val="bg1"/>
                </a:solidFill>
                <a:latin typeface="+mn-ea"/>
                <a:sym typeface="+mn-ea"/>
              </a:rPr>
              <a:t>其他模型</a:t>
            </a:r>
            <a:endParaRPr lang="zh-CN" altLang="en-US" sz="1400" b="0">
              <a:solidFill>
                <a:schemeClr val="bg1"/>
              </a:solidFill>
              <a:latin typeface="+mn-ea"/>
            </a:endParaRPr>
          </a:p>
        </p:txBody>
      </p:sp>
      <p:sp>
        <p:nvSpPr>
          <p:cNvPr id="5" name="右箭头 4"/>
          <p:cNvSpPr/>
          <p:nvPr>
            <p:custDataLst>
              <p:tags r:id="rId6"/>
            </p:custDataLst>
          </p:nvPr>
        </p:nvSpPr>
        <p:spPr>
          <a:xfrm>
            <a:off x="1807210" y="2988945"/>
            <a:ext cx="775335" cy="2228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左大括号 5"/>
          <p:cNvSpPr/>
          <p:nvPr>
            <p:custDataLst>
              <p:tags r:id="rId7"/>
            </p:custDataLst>
          </p:nvPr>
        </p:nvSpPr>
        <p:spPr>
          <a:xfrm>
            <a:off x="2702560" y="2778125"/>
            <a:ext cx="111760" cy="64452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7" name="文本框 6"/>
          <p:cNvSpPr txBox="1"/>
          <p:nvPr>
            <p:custDataLst>
              <p:tags r:id="rId8"/>
            </p:custDataLst>
          </p:nvPr>
        </p:nvSpPr>
        <p:spPr>
          <a:xfrm>
            <a:off x="2938145" y="2703195"/>
            <a:ext cx="1414780" cy="737235"/>
          </a:xfrm>
          <a:prstGeom prst="rect">
            <a:avLst/>
          </a:prstGeom>
          <a:noFill/>
        </p:spPr>
        <p:txBody>
          <a:bodyPr wrap="none" rtlCol="0" anchor="t">
            <a:spAutoFit/>
          </a:bodyPr>
          <a:p>
            <a:pPr marL="342900" indent="-342900" algn="l">
              <a:buFont typeface="+mj-ea"/>
              <a:buAutoNum type="circleNumDbPlain"/>
            </a:pPr>
            <a:r>
              <a:rPr lang="zh-CN" altLang="en-US" sz="1400">
                <a:solidFill>
                  <a:schemeClr val="bg1"/>
                </a:solidFill>
                <a:latin typeface="+mn-ea"/>
                <a:sym typeface="+mn-ea"/>
              </a:rPr>
              <a:t>前向运动学</a:t>
            </a:r>
            <a:endParaRPr lang="zh-CN" altLang="en-US" sz="1400">
              <a:solidFill>
                <a:schemeClr val="bg1"/>
              </a:solidFill>
              <a:latin typeface="+mn-ea"/>
              <a:sym typeface="+mn-ea"/>
            </a:endParaRPr>
          </a:p>
          <a:p>
            <a:pPr marL="342900" indent="-342900" algn="l">
              <a:buFont typeface="+mj-ea"/>
              <a:buAutoNum type="circleNumDbPlain"/>
            </a:pPr>
            <a:r>
              <a:rPr lang="zh-CN" altLang="en-US" sz="1400">
                <a:solidFill>
                  <a:schemeClr val="bg1"/>
                </a:solidFill>
                <a:latin typeface="+mn-ea"/>
                <a:sym typeface="+mn-ea"/>
              </a:rPr>
              <a:t>逆向运动学</a:t>
            </a:r>
            <a:endParaRPr lang="zh-CN" altLang="en-US" sz="1400">
              <a:solidFill>
                <a:schemeClr val="bg1"/>
              </a:solidFill>
              <a:latin typeface="+mn-ea"/>
              <a:sym typeface="+mn-ea"/>
            </a:endParaRPr>
          </a:p>
          <a:p>
            <a:pPr marL="342900" indent="-342900" algn="l">
              <a:buFont typeface="+mj-ea"/>
              <a:buAutoNum type="circleNumDbPlain"/>
            </a:pPr>
            <a:r>
              <a:rPr lang="zh-CN" altLang="en-US" sz="1400">
                <a:solidFill>
                  <a:srgbClr val="FFFF00"/>
                </a:solidFill>
                <a:latin typeface="+mn-ea"/>
                <a:sym typeface="+mn-ea"/>
              </a:rPr>
              <a:t>轮式里程计</a:t>
            </a:r>
            <a:endParaRPr lang="zh-CN" altLang="en-US" sz="1400">
              <a:solidFill>
                <a:srgbClr val="FFFF00"/>
              </a:solidFill>
              <a:latin typeface="+mn-ea"/>
              <a:sym typeface="+mn-ea"/>
            </a:endParaRPr>
          </a:p>
        </p:txBody>
      </p:sp>
      <p:pic>
        <p:nvPicPr>
          <p:cNvPr id="4" name="图片 3" descr="图片1"/>
          <p:cNvPicPr>
            <a:picLocks noChangeAspect="1"/>
          </p:cNvPicPr>
          <p:nvPr>
            <p:custDataLst>
              <p:tags r:id="rId9"/>
            </p:custDataLst>
          </p:nvPr>
        </p:nvPicPr>
        <p:blipFill>
          <a:blip r:embed="rId10"/>
          <a:stretch>
            <a:fillRect/>
          </a:stretch>
        </p:blipFill>
        <p:spPr>
          <a:xfrm>
            <a:off x="5786755" y="597535"/>
            <a:ext cx="5981700" cy="2872740"/>
          </a:xfrm>
          <a:prstGeom prst="rect">
            <a:avLst/>
          </a:prstGeom>
        </p:spPr>
      </p:pic>
      <p:pic>
        <p:nvPicPr>
          <p:cNvPr id="8" name="图片 7"/>
          <p:cNvPicPr>
            <a:picLocks noChangeAspect="1"/>
          </p:cNvPicPr>
          <p:nvPr/>
        </p:nvPicPr>
        <p:blipFill>
          <a:blip r:embed="rId11"/>
          <a:stretch>
            <a:fillRect/>
          </a:stretch>
        </p:blipFill>
        <p:spPr>
          <a:xfrm>
            <a:off x="1354455" y="4067175"/>
            <a:ext cx="2734310" cy="992505"/>
          </a:xfrm>
          <a:prstGeom prst="rect">
            <a:avLst/>
          </a:prstGeom>
        </p:spPr>
      </p:pic>
      <p:sp>
        <p:nvSpPr>
          <p:cNvPr id="9" name="圆角矩形 8"/>
          <p:cNvSpPr/>
          <p:nvPr>
            <p:custDataLst>
              <p:tags r:id="rId12"/>
            </p:custDataLst>
          </p:nvPr>
        </p:nvSpPr>
        <p:spPr>
          <a:xfrm>
            <a:off x="9925685" y="2338705"/>
            <a:ext cx="862965" cy="313690"/>
          </a:xfrm>
          <a:prstGeom prst="roundRect">
            <a:avLst/>
          </a:prstGeom>
          <a:solidFill>
            <a:srgbClr val="000000">
              <a:alpha val="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2" name="任意多边形 11"/>
          <p:cNvSpPr/>
          <p:nvPr>
            <p:custDataLst>
              <p:tags r:id="rId13"/>
            </p:custDataLst>
          </p:nvPr>
        </p:nvSpPr>
        <p:spPr>
          <a:xfrm>
            <a:off x="3791585" y="2653665"/>
            <a:ext cx="6517005" cy="1517650"/>
          </a:xfrm>
          <a:custGeom>
            <a:avLst/>
            <a:gdLst>
              <a:gd name="connisteX0" fmla="*/ 6517217 w 6517217"/>
              <a:gd name="connsiteY0" fmla="*/ 0 h 1520190"/>
              <a:gd name="connisteX1" fmla="*/ 5467562 w 6517217"/>
              <a:gd name="connsiteY1" fmla="*/ 931545 h 1520190"/>
              <a:gd name="connisteX2" fmla="*/ 2250017 w 6517217"/>
              <a:gd name="connsiteY2" fmla="*/ 1098550 h 1520190"/>
              <a:gd name="connisteX3" fmla="*/ 435822 w 6517217"/>
              <a:gd name="connsiteY3" fmla="*/ 1245870 h 1520190"/>
              <a:gd name="connisteX4" fmla="*/ 43392 w 6517217"/>
              <a:gd name="connsiteY4" fmla="*/ 1520190 h 1520190"/>
              <a:gd name="connisteX5" fmla="*/ 936202 w 6517217"/>
              <a:gd name="connsiteY5" fmla="*/ 1706880 h 152019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Lst>
            <a:rect l="l" t="t" r="r" b="b"/>
            <a:pathLst>
              <a:path w="6517218" h="1520190">
                <a:moveTo>
                  <a:pt x="6517218" y="0"/>
                </a:moveTo>
                <a:cubicBezTo>
                  <a:pt x="6371803" y="182880"/>
                  <a:pt x="6321003" y="711835"/>
                  <a:pt x="5467563" y="931545"/>
                </a:cubicBezTo>
                <a:cubicBezTo>
                  <a:pt x="4614123" y="1151255"/>
                  <a:pt x="3256493" y="1035685"/>
                  <a:pt x="2250018" y="1098550"/>
                </a:cubicBezTo>
                <a:cubicBezTo>
                  <a:pt x="1243543" y="1161415"/>
                  <a:pt x="877148" y="1161415"/>
                  <a:pt x="435823" y="1245870"/>
                </a:cubicBezTo>
                <a:cubicBezTo>
                  <a:pt x="-5502" y="1330325"/>
                  <a:pt x="-56937" y="1428115"/>
                  <a:pt x="43393" y="1520190"/>
                </a:cubicBezTo>
              </a:path>
            </a:pathLst>
          </a:custGeom>
          <a:noFill/>
          <a:ln>
            <a:solidFill>
              <a:srgbClr val="FF3D3D"/>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aphicFrame>
        <p:nvGraphicFramePr>
          <p:cNvPr id="21" name="对象 -2147481957"/>
          <p:cNvGraphicFramePr>
            <a:graphicFrameLocks noChangeAspect="1"/>
          </p:cNvGraphicFramePr>
          <p:nvPr>
            <p:custDataLst>
              <p:tags r:id="rId14"/>
            </p:custDataLst>
          </p:nvPr>
        </p:nvGraphicFramePr>
        <p:xfrm>
          <a:off x="1819910" y="5521325"/>
          <a:ext cx="1696085" cy="340360"/>
        </p:xfrm>
        <a:graphic>
          <a:graphicData uri="http://schemas.openxmlformats.org/presentationml/2006/ole">
            <mc:AlternateContent xmlns:mc="http://schemas.openxmlformats.org/markup-compatibility/2006">
              <mc:Choice xmlns:v="urn:schemas-microsoft-com:vml" Requires="v">
                <p:oleObj spid="_x0000_s41" name="" r:id="rId15" imgW="1181100" imgH="241300" progId="Equation.KSEE3">
                  <p:embed/>
                </p:oleObj>
              </mc:Choice>
              <mc:Fallback>
                <p:oleObj name="" r:id="rId15" imgW="1181100" imgH="241300" progId="Equation.KSEE3">
                  <p:embed/>
                  <p:pic>
                    <p:nvPicPr>
                      <p:cNvPr id="0" name="图片 40"/>
                      <p:cNvPicPr/>
                      <p:nvPr/>
                    </p:nvPicPr>
                    <p:blipFill>
                      <a:blip r:embed="rId16"/>
                      <a:stretch>
                        <a:fillRect/>
                      </a:stretch>
                    </p:blipFill>
                    <p:spPr>
                      <a:xfrm>
                        <a:off x="1819910" y="5521325"/>
                        <a:ext cx="1696085" cy="340360"/>
                      </a:xfrm>
                      <a:prstGeom prst="rect">
                        <a:avLst/>
                      </a:prstGeom>
                      <a:solidFill>
                        <a:schemeClr val="bg1"/>
                      </a:solidFill>
                      <a:ln w="38100">
                        <a:noFill/>
                        <a:miter/>
                      </a:ln>
                    </p:spPr>
                  </p:pic>
                </p:oleObj>
              </mc:Fallback>
            </mc:AlternateContent>
          </a:graphicData>
        </a:graphic>
      </p:graphicFrame>
    </p:spTree>
    <p:custDataLst>
      <p:tags r:id="rId17"/>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linds(horizontal)">
                                      <p:cBhvr>
                                        <p:cTn id="12" dur="500"/>
                                        <p:tgtEl>
                                          <p:spTgt spid="9"/>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blinds(horizontal)">
                                      <p:cBhvr>
                                        <p:cTn id="15" dur="500"/>
                                        <p:tgtEl>
                                          <p:spTgt spid="12"/>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blinds(horizontal)">
                                      <p:cBhvr>
                                        <p:cTn id="20" dur="500"/>
                                        <p:tgtEl>
                                          <p:spTgt spid="8"/>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nodeType="clickEffect">
                                  <p:stCondLst>
                                    <p:cond delay="0"/>
                                  </p:stCondLst>
                                  <p:childTnLst>
                                    <p:set>
                                      <p:cBhvr>
                                        <p:cTn id="24" dur="1" fill="hold">
                                          <p:stCondLst>
                                            <p:cond delay="0"/>
                                          </p:stCondLst>
                                        </p:cTn>
                                        <p:tgtEl>
                                          <p:spTgt spid="21"/>
                                        </p:tgtEl>
                                        <p:attrNameLst>
                                          <p:attrName>style.visibility</p:attrName>
                                        </p:attrNameLst>
                                      </p:cBhvr>
                                      <p:to>
                                        <p:strVal val="visible"/>
                                      </p:to>
                                    </p:set>
                                    <p:animEffect transition="in" filter="blinds(horizontal)">
                                      <p:cBhvr>
                                        <p:cTn id="25"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P spid="12" grpId="0" bldLvl="0" animBg="1"/>
    </p:bldLst>
  </p:timing>
</p:sld>
</file>

<file path=ppt/slides/slide44.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1" name="文本框 10"/>
          <p:cNvSpPr txBox="1"/>
          <p:nvPr/>
        </p:nvSpPr>
        <p:spPr>
          <a:xfrm>
            <a:off x="98425" y="99695"/>
            <a:ext cx="5629275" cy="306705"/>
          </a:xfrm>
          <a:prstGeom prst="rect">
            <a:avLst/>
          </a:prstGeom>
          <a:noFill/>
        </p:spPr>
        <p:txBody>
          <a:bodyPr wrap="square" rtlCol="0">
            <a:spAutoFit/>
          </a:bodyPr>
          <a:p>
            <a:pPr algn="ctr"/>
            <a:r>
              <a:rPr lang="zh-CN" altLang="en-US" sz="1400">
                <a:solidFill>
                  <a:srgbClr val="BEBEBE"/>
                </a:solidFill>
              </a:rPr>
              <a:t>《机器人</a:t>
            </a:r>
            <a:r>
              <a:rPr lang="en-US" altLang="zh-CN" sz="1400">
                <a:solidFill>
                  <a:srgbClr val="BEBEBE"/>
                </a:solidFill>
              </a:rPr>
              <a:t>SLAM</a:t>
            </a:r>
            <a:r>
              <a:rPr lang="zh-CN" altLang="en-US" sz="1400">
                <a:solidFill>
                  <a:srgbClr val="BEBEBE"/>
                </a:solidFill>
              </a:rPr>
              <a:t>导航：核心技术与实战》</a:t>
            </a:r>
            <a:r>
              <a:rPr lang="en-US" altLang="zh-CN" sz="1400">
                <a:solidFill>
                  <a:srgbClr val="BEBEBE"/>
                </a:solidFill>
              </a:rPr>
              <a:t>    </a:t>
            </a:r>
            <a:r>
              <a:rPr lang="zh-CN" altLang="en-US" sz="1400">
                <a:solidFill>
                  <a:srgbClr val="BEBEBE"/>
                </a:solidFill>
              </a:rPr>
              <a:t>张虎</a:t>
            </a:r>
            <a:r>
              <a:rPr lang="en-US" altLang="zh-CN" sz="1400">
                <a:solidFill>
                  <a:srgbClr val="BEBEBE"/>
                </a:solidFill>
              </a:rPr>
              <a:t> </a:t>
            </a:r>
            <a:r>
              <a:rPr lang="zh-CN" altLang="en-US" sz="1400">
                <a:solidFill>
                  <a:srgbClr val="BEBEBE"/>
                </a:solidFill>
              </a:rPr>
              <a:t>著</a:t>
            </a:r>
            <a:r>
              <a:rPr lang="en-US" altLang="zh-CN" sz="1400">
                <a:solidFill>
                  <a:srgbClr val="BEBEBE"/>
                </a:solidFill>
              </a:rPr>
              <a:t>    </a:t>
            </a:r>
            <a:r>
              <a:rPr lang="zh-CN" altLang="en-US" sz="1400">
                <a:solidFill>
                  <a:srgbClr val="BEBEBE"/>
                </a:solidFill>
              </a:rPr>
              <a:t>机械工业出版社</a:t>
            </a:r>
            <a:endParaRPr lang="zh-CN" altLang="en-US" sz="1400">
              <a:solidFill>
                <a:srgbClr val="BEBEBE"/>
              </a:solidFill>
            </a:endParaRPr>
          </a:p>
        </p:txBody>
      </p:sp>
      <p:sp>
        <p:nvSpPr>
          <p:cNvPr id="15" name="副标题 2"/>
          <p:cNvSpPr>
            <a:spLocks noGrp="1"/>
          </p:cNvSpPr>
          <p:nvPr>
            <p:custDataLst>
              <p:tags r:id="rId2"/>
            </p:custDataLst>
          </p:nvPr>
        </p:nvSpPr>
        <p:spPr>
          <a:xfrm>
            <a:off x="9103360" y="6446520"/>
            <a:ext cx="3028950" cy="344170"/>
          </a:xfrm>
          <a:prstGeom prst="rect">
            <a:avLst/>
          </a:prstGeom>
        </p:spPr>
        <p:txBody>
          <a:bodyPr vert="horz" lIns="90000" tIns="46800" rIns="90000" bIns="46800"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a:solidFill>
                  <a:schemeClr val="bg1">
                    <a:lumMod val="85000"/>
                  </a:schemeClr>
                </a:solidFill>
              </a:rPr>
              <a:t>课件下载：</a:t>
            </a:r>
            <a:r>
              <a:rPr lang="en-US" altLang="zh-CN" sz="1400">
                <a:solidFill>
                  <a:schemeClr val="bg1">
                    <a:lumMod val="85000"/>
                  </a:schemeClr>
                </a:solidFill>
              </a:rPr>
              <a:t>www.xiihoo.com</a:t>
            </a:r>
            <a:endParaRPr lang="en-US" altLang="zh-CN" sz="1400">
              <a:solidFill>
                <a:schemeClr val="bg1">
                  <a:lumMod val="85000"/>
                </a:schemeClr>
              </a:solidFill>
            </a:endParaRPr>
          </a:p>
        </p:txBody>
      </p:sp>
      <p:sp>
        <p:nvSpPr>
          <p:cNvPr id="13" name="文本框 12"/>
          <p:cNvSpPr txBox="1"/>
          <p:nvPr>
            <p:custDataLst>
              <p:tags r:id="rId3"/>
            </p:custDataLst>
          </p:nvPr>
        </p:nvSpPr>
        <p:spPr>
          <a:xfrm>
            <a:off x="213360" y="6465570"/>
            <a:ext cx="924560" cy="306705"/>
          </a:xfrm>
          <a:prstGeom prst="rect">
            <a:avLst/>
          </a:prstGeom>
          <a:noFill/>
        </p:spPr>
        <p:txBody>
          <a:bodyPr wrap="square" rtlCol="0">
            <a:spAutoFit/>
          </a:bodyPr>
          <a:p>
            <a:pPr algn="l"/>
            <a:r>
              <a:rPr lang="en-US" altLang="zh-CN" sz="1400" spc="200">
                <a:solidFill>
                  <a:schemeClr val="bg1">
                    <a:lumMod val="85000"/>
                  </a:schemeClr>
                </a:solidFill>
                <a:latin typeface="Arial" panose="020B0604020202020204" pitchFamily="34" charset="0"/>
                <a:ea typeface="微软雅黑" panose="020B0503020204020204" pitchFamily="34" charset="-122"/>
              </a:rPr>
              <a:t>43</a:t>
            </a:r>
            <a:r>
              <a:rPr lang="zh-CN" altLang="en-US" sz="1400" spc="200">
                <a:solidFill>
                  <a:schemeClr val="bg1">
                    <a:lumMod val="85000"/>
                  </a:schemeClr>
                </a:solidFill>
                <a:latin typeface="Arial" panose="020B0604020202020204" pitchFamily="34" charset="0"/>
                <a:ea typeface="微软雅黑" panose="020B0503020204020204" pitchFamily="34" charset="-122"/>
              </a:rPr>
              <a:t>/</a:t>
            </a:r>
            <a:r>
              <a:rPr lang="en-US" altLang="zh-CN" sz="1400" spc="200">
                <a:solidFill>
                  <a:schemeClr val="bg1">
                    <a:lumMod val="85000"/>
                  </a:schemeClr>
                </a:solidFill>
                <a:latin typeface="Arial" panose="020B0604020202020204" pitchFamily="34" charset="0"/>
                <a:ea typeface="微软雅黑" panose="020B0503020204020204" pitchFamily="34" charset="-122"/>
                <a:sym typeface="+mn-ea"/>
              </a:rPr>
              <a:t>56</a:t>
            </a:r>
            <a:endParaRPr lang="en-US" sz="1400" spc="200">
              <a:solidFill>
                <a:schemeClr val="bg1">
                  <a:lumMod val="85000"/>
                </a:schemeClr>
              </a:solidFill>
              <a:latin typeface="Arial" panose="020B0604020202020204" pitchFamily="34" charset="0"/>
              <a:ea typeface="微软雅黑" panose="020B0503020204020204" pitchFamily="34" charset="-122"/>
            </a:endParaRPr>
          </a:p>
        </p:txBody>
      </p:sp>
      <p:sp>
        <p:nvSpPr>
          <p:cNvPr id="2" name="标题 1"/>
          <p:cNvSpPr>
            <a:spLocks noGrp="1"/>
          </p:cNvSpPr>
          <p:nvPr>
            <p:ph type="ctrTitle"/>
            <p:custDataLst>
              <p:tags r:id="rId4"/>
            </p:custDataLst>
          </p:nvPr>
        </p:nvSpPr>
        <p:spPr>
          <a:xfrm>
            <a:off x="232410" y="597535"/>
            <a:ext cx="3545840" cy="496570"/>
          </a:xfrm>
        </p:spPr>
        <p:txBody>
          <a:bodyPr>
            <a:noAutofit/>
          </a:bodyPr>
          <a:p>
            <a:pPr algn="l"/>
            <a:r>
              <a:rPr lang="en-US" altLang="zh-CN" sz="2000">
                <a:solidFill>
                  <a:schemeClr val="accent1">
                    <a:lumMod val="60000"/>
                    <a:lumOff val="40000"/>
                  </a:schemeClr>
                </a:solidFill>
                <a:sym typeface="+mn-ea"/>
              </a:rPr>
              <a:t>6</a:t>
            </a:r>
            <a:r>
              <a:rPr lang="zh-CN" altLang="en-US" sz="2000">
                <a:solidFill>
                  <a:schemeClr val="accent1">
                    <a:lumMod val="60000"/>
                    <a:lumOff val="40000"/>
                  </a:schemeClr>
                </a:solidFill>
                <a:sym typeface="+mn-ea"/>
              </a:rPr>
              <a:t>.1 </a:t>
            </a:r>
            <a:r>
              <a:rPr lang="zh-CN" altLang="en-US" sz="2000">
                <a:solidFill>
                  <a:srgbClr val="9CC2F0"/>
                </a:solidFill>
                <a:sym typeface="+mn-ea"/>
              </a:rPr>
              <a:t>底盘运动学模型</a:t>
            </a:r>
            <a:endParaRPr lang="zh-CN" altLang="en-US" sz="2000">
              <a:solidFill>
                <a:srgbClr val="9CC2F0"/>
              </a:solidFill>
            </a:endParaRPr>
          </a:p>
        </p:txBody>
      </p:sp>
      <p:sp>
        <p:nvSpPr>
          <p:cNvPr id="28" name="文本框 27"/>
          <p:cNvSpPr txBox="1"/>
          <p:nvPr>
            <p:custDataLst>
              <p:tags r:id="rId5"/>
            </p:custDataLst>
          </p:nvPr>
        </p:nvSpPr>
        <p:spPr>
          <a:xfrm>
            <a:off x="6555740" y="99695"/>
            <a:ext cx="5419090" cy="306705"/>
          </a:xfrm>
          <a:prstGeom prst="rect">
            <a:avLst/>
          </a:prstGeom>
          <a:noFill/>
        </p:spPr>
        <p:txBody>
          <a:bodyPr wrap="square" rtlCol="0">
            <a:spAutoFit/>
          </a:bodyPr>
          <a:p>
            <a:pPr algn="r"/>
            <a:r>
              <a:rPr lang="zh-CN" altLang="en-US" sz="1400">
                <a:solidFill>
                  <a:srgbClr val="FF0000"/>
                </a:solidFill>
                <a:sym typeface="+mn-ea"/>
              </a:rPr>
              <a:t>（第</a:t>
            </a:r>
            <a:r>
              <a:rPr lang="en-US" altLang="zh-CN" sz="1400">
                <a:solidFill>
                  <a:srgbClr val="FF0000"/>
                </a:solidFill>
                <a:sym typeface="+mn-ea"/>
              </a:rPr>
              <a:t>1</a:t>
            </a:r>
            <a:r>
              <a:rPr lang="zh-CN" altLang="en-US" sz="1400">
                <a:solidFill>
                  <a:srgbClr val="FF0000"/>
                </a:solidFill>
                <a:sym typeface="+mn-ea"/>
              </a:rPr>
              <a:t>季）</a:t>
            </a:r>
            <a:r>
              <a:rPr lang="zh-CN" altLang="en-US" sz="1400">
                <a:solidFill>
                  <a:schemeClr val="bg1"/>
                </a:solidFill>
                <a:sym typeface="+mn-ea"/>
              </a:rPr>
              <a:t>第</a:t>
            </a:r>
            <a:r>
              <a:rPr lang="en-US" altLang="zh-CN" sz="1400">
                <a:solidFill>
                  <a:schemeClr val="bg1"/>
                </a:solidFill>
                <a:sym typeface="+mn-ea"/>
              </a:rPr>
              <a:t>6</a:t>
            </a:r>
            <a:r>
              <a:rPr lang="zh-CN" altLang="en-US" sz="1400">
                <a:solidFill>
                  <a:schemeClr val="bg1"/>
                </a:solidFill>
                <a:sym typeface="+mn-ea"/>
              </a:rPr>
              <a:t>章：机器人底盘</a:t>
            </a:r>
            <a:endParaRPr lang="zh-CN" altLang="en-US" sz="1400">
              <a:solidFill>
                <a:schemeClr val="bg1"/>
              </a:solidFill>
            </a:endParaRPr>
          </a:p>
        </p:txBody>
      </p:sp>
      <p:sp>
        <p:nvSpPr>
          <p:cNvPr id="3" name="文本框 2"/>
          <p:cNvSpPr txBox="1"/>
          <p:nvPr/>
        </p:nvSpPr>
        <p:spPr>
          <a:xfrm>
            <a:off x="526415" y="1486535"/>
            <a:ext cx="2526030" cy="2245360"/>
          </a:xfrm>
          <a:prstGeom prst="rect">
            <a:avLst/>
          </a:prstGeom>
          <a:noFill/>
          <a:ln w="9525">
            <a:noFill/>
          </a:ln>
        </p:spPr>
        <p:txBody>
          <a:bodyPr wrap="square">
            <a:spAutoFit/>
          </a:bodyPr>
          <a:p>
            <a:pPr marL="285750" indent="-285750">
              <a:lnSpc>
                <a:spcPct val="200000"/>
              </a:lnSpc>
              <a:buFont typeface="Wingdings" panose="05000000000000000000" charset="0"/>
              <a:buChar char="n"/>
            </a:pPr>
            <a:r>
              <a:rPr lang="zh-CN" altLang="en-US" sz="1400">
                <a:solidFill>
                  <a:schemeClr val="bg1"/>
                </a:solidFill>
                <a:latin typeface="+mn-ea"/>
                <a:sym typeface="+mn-ea"/>
              </a:rPr>
              <a:t>两轮差速模型</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zh-CN" altLang="en-US" sz="1400">
                <a:solidFill>
                  <a:schemeClr val="bg1"/>
                </a:solidFill>
                <a:latin typeface="+mn-ea"/>
                <a:sym typeface="+mn-ea"/>
              </a:rPr>
              <a:t>四轮差速模型</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zh-CN" altLang="en-US" sz="1400">
                <a:solidFill>
                  <a:schemeClr val="bg1"/>
                </a:solidFill>
                <a:latin typeface="+mn-ea"/>
                <a:sym typeface="+mn-ea"/>
              </a:rPr>
              <a:t>阿克曼模型</a:t>
            </a:r>
            <a:endParaRPr lang="zh-CN" altLang="en-US" sz="1400">
              <a:solidFill>
                <a:schemeClr val="bg1"/>
              </a:solidFill>
              <a:latin typeface="+mn-ea"/>
              <a:sym typeface="+mn-ea"/>
            </a:endParaRPr>
          </a:p>
          <a:p>
            <a:pPr marL="285750" indent="-285750">
              <a:lnSpc>
                <a:spcPct val="200000"/>
              </a:lnSpc>
              <a:buFont typeface="Wingdings" panose="05000000000000000000" charset="0"/>
              <a:buChar char="n"/>
            </a:pPr>
            <a:r>
              <a:rPr lang="zh-CN" altLang="en-US" sz="1400">
                <a:solidFill>
                  <a:schemeClr val="bg1"/>
                </a:solidFill>
                <a:latin typeface="+mn-ea"/>
                <a:sym typeface="+mn-ea"/>
              </a:rPr>
              <a:t>全向模型</a:t>
            </a:r>
            <a:endParaRPr lang="zh-CN" altLang="en-US" sz="1400">
              <a:solidFill>
                <a:schemeClr val="bg1"/>
              </a:solidFill>
              <a:latin typeface="+mn-ea"/>
              <a:sym typeface="+mn-ea"/>
            </a:endParaRPr>
          </a:p>
          <a:p>
            <a:pPr marL="285750" indent="-285750">
              <a:lnSpc>
                <a:spcPct val="200000"/>
              </a:lnSpc>
              <a:buFont typeface="Wingdings" panose="05000000000000000000" charset="0"/>
              <a:buChar char="n"/>
            </a:pPr>
            <a:r>
              <a:rPr lang="zh-CN" altLang="en-US" sz="1400">
                <a:solidFill>
                  <a:srgbClr val="FFFF00"/>
                </a:solidFill>
                <a:latin typeface="+mn-ea"/>
                <a:sym typeface="+mn-ea"/>
              </a:rPr>
              <a:t>其他模型</a:t>
            </a:r>
            <a:endParaRPr lang="zh-CN" altLang="en-US" sz="1400" b="0">
              <a:solidFill>
                <a:srgbClr val="FFFF00"/>
              </a:solidFill>
              <a:latin typeface="+mn-ea"/>
              <a:sym typeface="+mn-ea"/>
            </a:endParaRPr>
          </a:p>
        </p:txBody>
      </p:sp>
      <p:sp>
        <p:nvSpPr>
          <p:cNvPr id="5" name="右箭头 4"/>
          <p:cNvSpPr/>
          <p:nvPr>
            <p:custDataLst>
              <p:tags r:id="rId6"/>
            </p:custDataLst>
          </p:nvPr>
        </p:nvSpPr>
        <p:spPr>
          <a:xfrm>
            <a:off x="1748155" y="3409950"/>
            <a:ext cx="775335" cy="2228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1" name="文本框 50"/>
          <p:cNvSpPr txBox="1"/>
          <p:nvPr/>
        </p:nvSpPr>
        <p:spPr>
          <a:xfrm>
            <a:off x="3098165" y="2607310"/>
            <a:ext cx="2157095" cy="2245360"/>
          </a:xfrm>
          <a:prstGeom prst="rect">
            <a:avLst/>
          </a:prstGeom>
          <a:noFill/>
          <a:ln w="9525">
            <a:noFill/>
          </a:ln>
        </p:spPr>
        <p:txBody>
          <a:bodyPr wrap="square">
            <a:spAutoFit/>
          </a:bodyPr>
          <a:p>
            <a:pPr marL="285750" indent="-285750">
              <a:lnSpc>
                <a:spcPct val="200000"/>
              </a:lnSpc>
              <a:buFont typeface="Wingdings" panose="05000000000000000000" charset="0"/>
              <a:buChar char="n"/>
            </a:pPr>
            <a:r>
              <a:rPr lang="zh-CN" altLang="en-US" sz="1400" b="0">
                <a:solidFill>
                  <a:schemeClr val="bg1"/>
                </a:solidFill>
                <a:latin typeface="+mn-ea"/>
              </a:rPr>
              <a:t>多足机器人</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zh-CN" altLang="en-US" sz="1400" b="0">
                <a:solidFill>
                  <a:schemeClr val="bg1"/>
                </a:solidFill>
                <a:latin typeface="+mn-ea"/>
              </a:rPr>
              <a:t>蛇形机器人</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zh-CN" altLang="en-US" sz="1400" b="0">
                <a:solidFill>
                  <a:schemeClr val="bg1"/>
                </a:solidFill>
                <a:latin typeface="+mn-ea"/>
              </a:rPr>
              <a:t>水下机器人</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zh-CN" altLang="en-US" sz="1400" b="0">
                <a:solidFill>
                  <a:schemeClr val="bg1"/>
                </a:solidFill>
                <a:latin typeface="+mn-ea"/>
              </a:rPr>
              <a:t>两栖机器人</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en-US" altLang="zh-CN" sz="1400" b="0">
                <a:solidFill>
                  <a:schemeClr val="bg1"/>
                </a:solidFill>
                <a:latin typeface="+mn-ea"/>
              </a:rPr>
              <a:t>...</a:t>
            </a:r>
            <a:endParaRPr lang="en-US" altLang="zh-CN" sz="1400" b="0">
              <a:solidFill>
                <a:schemeClr val="bg1"/>
              </a:solidFill>
              <a:latin typeface="+mn-ea"/>
            </a:endParaRPr>
          </a:p>
        </p:txBody>
      </p:sp>
      <p:pic>
        <p:nvPicPr>
          <p:cNvPr id="20" name="图片 19"/>
          <p:cNvPicPr>
            <a:picLocks noChangeAspect="1"/>
          </p:cNvPicPr>
          <p:nvPr/>
        </p:nvPicPr>
        <p:blipFill>
          <a:blip r:embed="rId7"/>
          <a:stretch>
            <a:fillRect/>
          </a:stretch>
        </p:blipFill>
        <p:spPr>
          <a:xfrm>
            <a:off x="5098415" y="2879725"/>
            <a:ext cx="1689735" cy="1864995"/>
          </a:xfrm>
          <a:prstGeom prst="rect">
            <a:avLst/>
          </a:prstGeom>
        </p:spPr>
      </p:pic>
      <p:pic>
        <p:nvPicPr>
          <p:cNvPr id="26" name="图片 25"/>
          <p:cNvPicPr>
            <a:picLocks noChangeAspect="1"/>
          </p:cNvPicPr>
          <p:nvPr/>
        </p:nvPicPr>
        <p:blipFill>
          <a:blip r:embed="rId8"/>
          <a:stretch>
            <a:fillRect/>
          </a:stretch>
        </p:blipFill>
        <p:spPr>
          <a:xfrm>
            <a:off x="7292975" y="2879725"/>
            <a:ext cx="1974215" cy="1864360"/>
          </a:xfrm>
          <a:prstGeom prst="rect">
            <a:avLst/>
          </a:prstGeom>
        </p:spPr>
      </p:pic>
      <p:pic>
        <p:nvPicPr>
          <p:cNvPr id="10" name="图片 9"/>
          <p:cNvPicPr>
            <a:picLocks noChangeAspect="1"/>
          </p:cNvPicPr>
          <p:nvPr/>
        </p:nvPicPr>
        <p:blipFill>
          <a:blip r:embed="rId9"/>
          <a:stretch>
            <a:fillRect/>
          </a:stretch>
        </p:blipFill>
        <p:spPr>
          <a:xfrm>
            <a:off x="9714230" y="2882900"/>
            <a:ext cx="1781810" cy="1856105"/>
          </a:xfrm>
          <a:prstGeom prst="rect">
            <a:avLst/>
          </a:prstGeom>
        </p:spPr>
      </p:pic>
    </p:spTree>
    <p:custDataLst>
      <p:tags r:id="rId10"/>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blinds(horizontal)">
                                      <p:cBhvr>
                                        <p:cTn id="7" dur="500"/>
                                        <p:tgtEl>
                                          <p:spTgt spid="51"/>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blinds(horizontal)">
                                      <p:cBhvr>
                                        <p:cTn id="12" dur="500"/>
                                        <p:tgtEl>
                                          <p:spTgt spid="20"/>
                                        </p:tgtEl>
                                      </p:cBhvr>
                                    </p:animEffect>
                                  </p:childTnLst>
                                </p:cTn>
                              </p:par>
                              <p:par>
                                <p:cTn id="13" presetID="3" presetClass="entr" presetSubtype="10" fill="hold" nodeType="withEffect">
                                  <p:stCondLst>
                                    <p:cond delay="0"/>
                                  </p:stCondLst>
                                  <p:childTnLst>
                                    <p:set>
                                      <p:cBhvr>
                                        <p:cTn id="14" dur="1" fill="hold">
                                          <p:stCondLst>
                                            <p:cond delay="0"/>
                                          </p:stCondLst>
                                        </p:cTn>
                                        <p:tgtEl>
                                          <p:spTgt spid="26"/>
                                        </p:tgtEl>
                                        <p:attrNameLst>
                                          <p:attrName>style.visibility</p:attrName>
                                        </p:attrNameLst>
                                      </p:cBhvr>
                                      <p:to>
                                        <p:strVal val="visible"/>
                                      </p:to>
                                    </p:set>
                                    <p:animEffect transition="in" filter="blinds(horizontal)">
                                      <p:cBhvr>
                                        <p:cTn id="15" dur="500"/>
                                        <p:tgtEl>
                                          <p:spTgt spid="26"/>
                                        </p:tgtEl>
                                      </p:cBhvr>
                                    </p:animEffect>
                                  </p:childTnLst>
                                </p:cTn>
                              </p:par>
                              <p:par>
                                <p:cTn id="16" presetID="3" presetClass="entr" presetSubtype="10" fill="hold"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blinds(horizontal)">
                                      <p:cBhvr>
                                        <p:cTn id="1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Lst>
  </p:timing>
</p:sld>
</file>

<file path=ppt/slides/slide45.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1" name="文本框 10"/>
          <p:cNvSpPr txBox="1"/>
          <p:nvPr/>
        </p:nvSpPr>
        <p:spPr>
          <a:xfrm>
            <a:off x="98425" y="99695"/>
            <a:ext cx="5629275" cy="306705"/>
          </a:xfrm>
          <a:prstGeom prst="rect">
            <a:avLst/>
          </a:prstGeom>
          <a:noFill/>
        </p:spPr>
        <p:txBody>
          <a:bodyPr wrap="square" rtlCol="0">
            <a:spAutoFit/>
          </a:bodyPr>
          <a:p>
            <a:pPr algn="ctr"/>
            <a:r>
              <a:rPr lang="zh-CN" altLang="en-US" sz="1400">
                <a:solidFill>
                  <a:srgbClr val="BEBEBE"/>
                </a:solidFill>
              </a:rPr>
              <a:t>《机器人</a:t>
            </a:r>
            <a:r>
              <a:rPr lang="en-US" altLang="zh-CN" sz="1400">
                <a:solidFill>
                  <a:srgbClr val="BEBEBE"/>
                </a:solidFill>
              </a:rPr>
              <a:t>SLAM</a:t>
            </a:r>
            <a:r>
              <a:rPr lang="zh-CN" altLang="en-US" sz="1400">
                <a:solidFill>
                  <a:srgbClr val="BEBEBE"/>
                </a:solidFill>
              </a:rPr>
              <a:t>导航：核心技术与实战》</a:t>
            </a:r>
            <a:r>
              <a:rPr lang="en-US" altLang="zh-CN" sz="1400">
                <a:solidFill>
                  <a:srgbClr val="BEBEBE"/>
                </a:solidFill>
              </a:rPr>
              <a:t>    </a:t>
            </a:r>
            <a:r>
              <a:rPr lang="zh-CN" altLang="en-US" sz="1400">
                <a:solidFill>
                  <a:srgbClr val="BEBEBE"/>
                </a:solidFill>
              </a:rPr>
              <a:t>张虎</a:t>
            </a:r>
            <a:r>
              <a:rPr lang="en-US" altLang="zh-CN" sz="1400">
                <a:solidFill>
                  <a:srgbClr val="BEBEBE"/>
                </a:solidFill>
              </a:rPr>
              <a:t> </a:t>
            </a:r>
            <a:r>
              <a:rPr lang="zh-CN" altLang="en-US" sz="1400">
                <a:solidFill>
                  <a:srgbClr val="BEBEBE"/>
                </a:solidFill>
              </a:rPr>
              <a:t>著</a:t>
            </a:r>
            <a:r>
              <a:rPr lang="en-US" altLang="zh-CN" sz="1400">
                <a:solidFill>
                  <a:srgbClr val="BEBEBE"/>
                </a:solidFill>
              </a:rPr>
              <a:t>    </a:t>
            </a:r>
            <a:r>
              <a:rPr lang="zh-CN" altLang="en-US" sz="1400">
                <a:solidFill>
                  <a:srgbClr val="BEBEBE"/>
                </a:solidFill>
              </a:rPr>
              <a:t>机械工业出版社</a:t>
            </a:r>
            <a:endParaRPr lang="zh-CN" altLang="en-US" sz="1400">
              <a:solidFill>
                <a:srgbClr val="BEBEBE"/>
              </a:solidFill>
            </a:endParaRPr>
          </a:p>
        </p:txBody>
      </p:sp>
      <p:sp>
        <p:nvSpPr>
          <p:cNvPr id="15" name="副标题 2"/>
          <p:cNvSpPr>
            <a:spLocks noGrp="1"/>
          </p:cNvSpPr>
          <p:nvPr>
            <p:custDataLst>
              <p:tags r:id="rId2"/>
            </p:custDataLst>
          </p:nvPr>
        </p:nvSpPr>
        <p:spPr>
          <a:xfrm>
            <a:off x="9103360" y="6446520"/>
            <a:ext cx="3028950" cy="344170"/>
          </a:xfrm>
          <a:prstGeom prst="rect">
            <a:avLst/>
          </a:prstGeom>
        </p:spPr>
        <p:txBody>
          <a:bodyPr vert="horz" lIns="90000" tIns="46800" rIns="90000" bIns="46800"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a:solidFill>
                  <a:schemeClr val="bg1">
                    <a:lumMod val="85000"/>
                  </a:schemeClr>
                </a:solidFill>
              </a:rPr>
              <a:t>课件下载：</a:t>
            </a:r>
            <a:r>
              <a:rPr lang="en-US" altLang="zh-CN" sz="1400">
                <a:solidFill>
                  <a:schemeClr val="bg1">
                    <a:lumMod val="85000"/>
                  </a:schemeClr>
                </a:solidFill>
              </a:rPr>
              <a:t>www.xiihoo.com</a:t>
            </a:r>
            <a:endParaRPr lang="en-US" altLang="zh-CN" sz="1400">
              <a:solidFill>
                <a:schemeClr val="bg1">
                  <a:lumMod val="85000"/>
                </a:schemeClr>
              </a:solidFill>
            </a:endParaRPr>
          </a:p>
        </p:txBody>
      </p:sp>
      <p:sp>
        <p:nvSpPr>
          <p:cNvPr id="2" name="标题 1"/>
          <p:cNvSpPr>
            <a:spLocks noGrp="1"/>
          </p:cNvSpPr>
          <p:nvPr>
            <p:ph type="ctrTitle"/>
            <p:custDataLst>
              <p:tags r:id="rId3"/>
            </p:custDataLst>
          </p:nvPr>
        </p:nvSpPr>
        <p:spPr>
          <a:xfrm>
            <a:off x="313055" y="1331595"/>
            <a:ext cx="2890520" cy="575945"/>
          </a:xfrm>
        </p:spPr>
        <p:txBody>
          <a:bodyPr>
            <a:noAutofit/>
          </a:bodyPr>
          <a:p>
            <a:r>
              <a:rPr lang="zh-CN" altLang="en-US" sz="2800">
                <a:solidFill>
                  <a:srgbClr val="9CC2F0"/>
                </a:solidFill>
              </a:rPr>
              <a:t>内容概要</a:t>
            </a:r>
            <a:endParaRPr lang="zh-CN" altLang="en-US" sz="2800">
              <a:solidFill>
                <a:srgbClr val="9CC2F0"/>
              </a:solidFill>
            </a:endParaRPr>
          </a:p>
        </p:txBody>
      </p:sp>
      <p:sp>
        <p:nvSpPr>
          <p:cNvPr id="3" name="文本框 2"/>
          <p:cNvSpPr txBox="1"/>
          <p:nvPr>
            <p:custDataLst>
              <p:tags r:id="rId4"/>
            </p:custDataLst>
          </p:nvPr>
        </p:nvSpPr>
        <p:spPr>
          <a:xfrm>
            <a:off x="2146300" y="2000885"/>
            <a:ext cx="3387090" cy="1938020"/>
          </a:xfrm>
          <a:prstGeom prst="rect">
            <a:avLst/>
          </a:prstGeom>
          <a:noFill/>
        </p:spPr>
        <p:txBody>
          <a:bodyPr wrap="none" rtlCol="0">
            <a:spAutoFit/>
          </a:bodyPr>
          <a:p>
            <a:pPr indent="0" algn="l">
              <a:lnSpc>
                <a:spcPct val="200000"/>
              </a:lnSpc>
              <a:buFont typeface="Wingdings" panose="05000000000000000000" charset="0"/>
              <a:buNone/>
            </a:pPr>
            <a:r>
              <a:rPr lang="en-US" altLang="zh-CN" sz="2000" b="1" spc="300">
                <a:solidFill>
                  <a:schemeClr val="accent1">
                    <a:lumMod val="60000"/>
                    <a:lumOff val="40000"/>
                  </a:schemeClr>
                </a:solidFill>
                <a:uFillTx/>
                <a:latin typeface="Arial" panose="020B0604020202020204" pitchFamily="34" charset="0"/>
                <a:ea typeface="微软雅黑" panose="020B0503020204020204" pitchFamily="34" charset="-122"/>
                <a:cs typeface="+mj-cs"/>
                <a:sym typeface="+mn-ea"/>
              </a:rPr>
              <a:t>6</a:t>
            </a:r>
            <a:r>
              <a:rPr lang="zh-CN" altLang="en-US" sz="2000" b="1" spc="300">
                <a:solidFill>
                  <a:schemeClr val="accent1">
                    <a:lumMod val="60000"/>
                    <a:lumOff val="40000"/>
                  </a:schemeClr>
                </a:solidFill>
                <a:uFillTx/>
                <a:latin typeface="Arial" panose="020B0604020202020204" pitchFamily="34" charset="0"/>
                <a:ea typeface="微软雅黑" panose="020B0503020204020204" pitchFamily="34" charset="-122"/>
                <a:cs typeface="+mj-cs"/>
                <a:sym typeface="+mn-ea"/>
              </a:rPr>
              <a:t>.1 </a:t>
            </a:r>
            <a:r>
              <a:rPr lang="zh-CN" altLang="en-US" sz="2000" b="1" spc="300">
                <a:solidFill>
                  <a:srgbClr val="9CC2F0"/>
                </a:solidFill>
                <a:uFillTx/>
                <a:latin typeface="Arial" panose="020B0604020202020204" pitchFamily="34" charset="0"/>
                <a:ea typeface="微软雅黑" panose="020B0503020204020204" pitchFamily="34" charset="-122"/>
                <a:cs typeface="+mj-cs"/>
                <a:sym typeface="+mn-ea"/>
              </a:rPr>
              <a:t>底盘运动学模型</a:t>
            </a:r>
            <a:endParaRPr lang="zh-CN" altLang="en-US" sz="2000" b="1" spc="300">
              <a:solidFill>
                <a:srgbClr val="FFFF00"/>
              </a:solidFill>
              <a:uFillTx/>
              <a:latin typeface="Arial" panose="020B0604020202020204" pitchFamily="34" charset="0"/>
              <a:ea typeface="微软雅黑" panose="020B0503020204020204" pitchFamily="34" charset="-122"/>
              <a:cs typeface="+mj-cs"/>
            </a:endParaRPr>
          </a:p>
          <a:p>
            <a:pPr indent="0" algn="l">
              <a:lnSpc>
                <a:spcPct val="200000"/>
              </a:lnSpc>
              <a:buFont typeface="Wingdings" panose="05000000000000000000" charset="0"/>
              <a:buNone/>
            </a:pPr>
            <a:r>
              <a:rPr lang="zh-CN" altLang="en-US" sz="2000" b="1" spc="300">
                <a:solidFill>
                  <a:srgbClr val="9CC2F0"/>
                </a:solidFill>
                <a:uFillTx/>
                <a:latin typeface="Arial" panose="020B0604020202020204" pitchFamily="34" charset="0"/>
                <a:ea typeface="微软雅黑" panose="020B0503020204020204" pitchFamily="34" charset="-122"/>
                <a:cs typeface="+mj-cs"/>
                <a:sym typeface="+mn-ea"/>
              </a:rPr>
              <a:t>6.2 底盘性能指标</a:t>
            </a:r>
            <a:endParaRPr lang="zh-CN" altLang="en-US" sz="2000" b="1" spc="300">
              <a:solidFill>
                <a:srgbClr val="9CC2F0"/>
              </a:solidFill>
              <a:uFillTx/>
              <a:latin typeface="Arial" panose="020B0604020202020204" pitchFamily="34" charset="0"/>
              <a:ea typeface="微软雅黑" panose="020B0503020204020204" pitchFamily="34" charset="-122"/>
              <a:cs typeface="+mj-cs"/>
            </a:endParaRPr>
          </a:p>
          <a:p>
            <a:pPr indent="0" algn="l">
              <a:lnSpc>
                <a:spcPct val="200000"/>
              </a:lnSpc>
              <a:buFont typeface="Wingdings" panose="05000000000000000000" charset="0"/>
              <a:buNone/>
            </a:pPr>
            <a:r>
              <a:rPr sz="2000" b="1" spc="300">
                <a:solidFill>
                  <a:srgbClr val="9CC2F0"/>
                </a:solidFill>
                <a:uFillTx/>
                <a:latin typeface="Arial" panose="020B0604020202020204" pitchFamily="34" charset="0"/>
                <a:ea typeface="微软雅黑" panose="020B0503020204020204" pitchFamily="34" charset="-122"/>
                <a:cs typeface="+mj-cs"/>
                <a:sym typeface="+mn-ea"/>
              </a:rPr>
              <a:t>6.3 典型机器人底盘搭建</a:t>
            </a:r>
            <a:endParaRPr lang="zh-CN" altLang="en-US" sz="2000" b="1" spc="300">
              <a:solidFill>
                <a:srgbClr val="9CC2F0"/>
              </a:solidFill>
              <a:uFillTx/>
              <a:latin typeface="Arial" panose="020B0604020202020204" pitchFamily="34" charset="0"/>
              <a:ea typeface="微软雅黑" panose="020B0503020204020204" pitchFamily="34" charset="-122"/>
              <a:cs typeface="+mj-cs"/>
              <a:sym typeface="+mn-ea"/>
            </a:endParaRPr>
          </a:p>
        </p:txBody>
      </p:sp>
      <p:sp>
        <p:nvSpPr>
          <p:cNvPr id="13" name="文本框 12"/>
          <p:cNvSpPr txBox="1"/>
          <p:nvPr>
            <p:custDataLst>
              <p:tags r:id="rId5"/>
            </p:custDataLst>
          </p:nvPr>
        </p:nvSpPr>
        <p:spPr>
          <a:xfrm>
            <a:off x="213360" y="6465570"/>
            <a:ext cx="924560" cy="306705"/>
          </a:xfrm>
          <a:prstGeom prst="rect">
            <a:avLst/>
          </a:prstGeom>
          <a:noFill/>
        </p:spPr>
        <p:txBody>
          <a:bodyPr wrap="square" rtlCol="0">
            <a:spAutoFit/>
          </a:bodyPr>
          <a:p>
            <a:pPr algn="l"/>
            <a:r>
              <a:rPr lang="en-US" altLang="zh-CN" sz="1400" spc="200">
                <a:solidFill>
                  <a:schemeClr val="bg1">
                    <a:lumMod val="85000"/>
                  </a:schemeClr>
                </a:solidFill>
                <a:latin typeface="Arial" panose="020B0604020202020204" pitchFamily="34" charset="0"/>
                <a:ea typeface="微软雅黑" panose="020B0503020204020204" pitchFamily="34" charset="-122"/>
              </a:rPr>
              <a:t>44</a:t>
            </a:r>
            <a:r>
              <a:rPr lang="zh-CN" altLang="en-US" sz="1400" spc="200">
                <a:solidFill>
                  <a:schemeClr val="bg1">
                    <a:lumMod val="85000"/>
                  </a:schemeClr>
                </a:solidFill>
                <a:latin typeface="Arial" panose="020B0604020202020204" pitchFamily="34" charset="0"/>
                <a:ea typeface="微软雅黑" panose="020B0503020204020204" pitchFamily="34" charset="-122"/>
              </a:rPr>
              <a:t>/</a:t>
            </a:r>
            <a:r>
              <a:rPr lang="en-US" altLang="zh-CN" sz="1400" spc="200">
                <a:solidFill>
                  <a:schemeClr val="bg1">
                    <a:lumMod val="85000"/>
                  </a:schemeClr>
                </a:solidFill>
                <a:latin typeface="Arial" panose="020B0604020202020204" pitchFamily="34" charset="0"/>
                <a:ea typeface="微软雅黑" panose="020B0503020204020204" pitchFamily="34" charset="-122"/>
                <a:sym typeface="+mn-ea"/>
              </a:rPr>
              <a:t>56</a:t>
            </a:r>
            <a:endParaRPr lang="en-US" sz="1400" spc="200">
              <a:solidFill>
                <a:schemeClr val="bg1">
                  <a:lumMod val="85000"/>
                </a:schemeClr>
              </a:solidFill>
              <a:latin typeface="Arial" panose="020B0604020202020204" pitchFamily="34" charset="0"/>
              <a:ea typeface="微软雅黑" panose="020B0503020204020204" pitchFamily="34" charset="-122"/>
            </a:endParaRPr>
          </a:p>
        </p:txBody>
      </p:sp>
      <p:sp>
        <p:nvSpPr>
          <p:cNvPr id="28" name="文本框 27"/>
          <p:cNvSpPr txBox="1"/>
          <p:nvPr>
            <p:custDataLst>
              <p:tags r:id="rId6"/>
            </p:custDataLst>
          </p:nvPr>
        </p:nvSpPr>
        <p:spPr>
          <a:xfrm>
            <a:off x="6555740" y="99695"/>
            <a:ext cx="5419090" cy="306705"/>
          </a:xfrm>
          <a:prstGeom prst="rect">
            <a:avLst/>
          </a:prstGeom>
          <a:noFill/>
        </p:spPr>
        <p:txBody>
          <a:bodyPr wrap="square" rtlCol="0">
            <a:spAutoFit/>
          </a:bodyPr>
          <a:p>
            <a:pPr algn="r"/>
            <a:r>
              <a:rPr lang="zh-CN" altLang="en-US" sz="1400">
                <a:solidFill>
                  <a:srgbClr val="FF0000"/>
                </a:solidFill>
                <a:sym typeface="+mn-ea"/>
              </a:rPr>
              <a:t>（第</a:t>
            </a:r>
            <a:r>
              <a:rPr lang="en-US" altLang="zh-CN" sz="1400">
                <a:solidFill>
                  <a:srgbClr val="FF0000"/>
                </a:solidFill>
                <a:sym typeface="+mn-ea"/>
              </a:rPr>
              <a:t>1</a:t>
            </a:r>
            <a:r>
              <a:rPr lang="zh-CN" altLang="en-US" sz="1400">
                <a:solidFill>
                  <a:srgbClr val="FF0000"/>
                </a:solidFill>
                <a:sym typeface="+mn-ea"/>
              </a:rPr>
              <a:t>季）</a:t>
            </a:r>
            <a:r>
              <a:rPr lang="zh-CN" altLang="en-US" sz="1400">
                <a:solidFill>
                  <a:schemeClr val="bg1"/>
                </a:solidFill>
                <a:sym typeface="+mn-ea"/>
              </a:rPr>
              <a:t>第</a:t>
            </a:r>
            <a:r>
              <a:rPr lang="en-US" altLang="zh-CN" sz="1400">
                <a:solidFill>
                  <a:schemeClr val="bg1"/>
                </a:solidFill>
                <a:sym typeface="+mn-ea"/>
              </a:rPr>
              <a:t>6</a:t>
            </a:r>
            <a:r>
              <a:rPr lang="zh-CN" altLang="en-US" sz="1400">
                <a:solidFill>
                  <a:schemeClr val="bg1"/>
                </a:solidFill>
                <a:sym typeface="+mn-ea"/>
              </a:rPr>
              <a:t>章：机器人底盘</a:t>
            </a:r>
            <a:endParaRPr lang="zh-CN" altLang="en-US" sz="1400">
              <a:solidFill>
                <a:schemeClr val="bg1"/>
              </a:solidFill>
            </a:endParaRPr>
          </a:p>
        </p:txBody>
      </p:sp>
    </p:spTree>
    <p:custDataLst>
      <p:tags r:id="rId7"/>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500" fill="hold"/>
                                        <p:tgtEl>
                                          <p:spTgt spid="3">
                                            <p:txEl>
                                              <p:pRg st="1" end="1"/>
                                            </p:txEl>
                                          </p:spTgt>
                                        </p:tgtEl>
                                        <p:attrNameLst>
                                          <p:attrName>style.color</p:attrName>
                                        </p:attrNameLst>
                                      </p:cBhvr>
                                      <p:to>
                                        <a:srgbClr val="fdf731"/>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1" name="文本框 10"/>
          <p:cNvSpPr txBox="1"/>
          <p:nvPr/>
        </p:nvSpPr>
        <p:spPr>
          <a:xfrm>
            <a:off x="98425" y="99695"/>
            <a:ext cx="5629275" cy="306705"/>
          </a:xfrm>
          <a:prstGeom prst="rect">
            <a:avLst/>
          </a:prstGeom>
          <a:noFill/>
        </p:spPr>
        <p:txBody>
          <a:bodyPr wrap="square" rtlCol="0">
            <a:spAutoFit/>
          </a:bodyPr>
          <a:p>
            <a:pPr algn="ctr"/>
            <a:r>
              <a:rPr lang="zh-CN" altLang="en-US" sz="1400">
                <a:solidFill>
                  <a:srgbClr val="BEBEBE"/>
                </a:solidFill>
              </a:rPr>
              <a:t>《机器人</a:t>
            </a:r>
            <a:r>
              <a:rPr lang="en-US" altLang="zh-CN" sz="1400">
                <a:solidFill>
                  <a:srgbClr val="BEBEBE"/>
                </a:solidFill>
              </a:rPr>
              <a:t>SLAM</a:t>
            </a:r>
            <a:r>
              <a:rPr lang="zh-CN" altLang="en-US" sz="1400">
                <a:solidFill>
                  <a:srgbClr val="BEBEBE"/>
                </a:solidFill>
              </a:rPr>
              <a:t>导航：核心技术与实战》</a:t>
            </a:r>
            <a:r>
              <a:rPr lang="en-US" altLang="zh-CN" sz="1400">
                <a:solidFill>
                  <a:srgbClr val="BEBEBE"/>
                </a:solidFill>
              </a:rPr>
              <a:t>    </a:t>
            </a:r>
            <a:r>
              <a:rPr lang="zh-CN" altLang="en-US" sz="1400">
                <a:solidFill>
                  <a:srgbClr val="BEBEBE"/>
                </a:solidFill>
              </a:rPr>
              <a:t>张虎</a:t>
            </a:r>
            <a:r>
              <a:rPr lang="en-US" altLang="zh-CN" sz="1400">
                <a:solidFill>
                  <a:srgbClr val="BEBEBE"/>
                </a:solidFill>
              </a:rPr>
              <a:t> </a:t>
            </a:r>
            <a:r>
              <a:rPr lang="zh-CN" altLang="en-US" sz="1400">
                <a:solidFill>
                  <a:srgbClr val="BEBEBE"/>
                </a:solidFill>
              </a:rPr>
              <a:t>著</a:t>
            </a:r>
            <a:r>
              <a:rPr lang="en-US" altLang="zh-CN" sz="1400">
                <a:solidFill>
                  <a:srgbClr val="BEBEBE"/>
                </a:solidFill>
              </a:rPr>
              <a:t>    </a:t>
            </a:r>
            <a:r>
              <a:rPr lang="zh-CN" altLang="en-US" sz="1400">
                <a:solidFill>
                  <a:srgbClr val="BEBEBE"/>
                </a:solidFill>
              </a:rPr>
              <a:t>机械工业出版社</a:t>
            </a:r>
            <a:endParaRPr lang="zh-CN" altLang="en-US" sz="1400">
              <a:solidFill>
                <a:srgbClr val="BEBEBE"/>
              </a:solidFill>
            </a:endParaRPr>
          </a:p>
        </p:txBody>
      </p:sp>
      <p:sp>
        <p:nvSpPr>
          <p:cNvPr id="15" name="副标题 2"/>
          <p:cNvSpPr>
            <a:spLocks noGrp="1"/>
          </p:cNvSpPr>
          <p:nvPr>
            <p:custDataLst>
              <p:tags r:id="rId2"/>
            </p:custDataLst>
          </p:nvPr>
        </p:nvSpPr>
        <p:spPr>
          <a:xfrm>
            <a:off x="9103360" y="6446520"/>
            <a:ext cx="3028950" cy="344170"/>
          </a:xfrm>
          <a:prstGeom prst="rect">
            <a:avLst/>
          </a:prstGeom>
        </p:spPr>
        <p:txBody>
          <a:bodyPr vert="horz" lIns="90000" tIns="46800" rIns="90000" bIns="46800"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a:solidFill>
                  <a:schemeClr val="bg1">
                    <a:lumMod val="85000"/>
                  </a:schemeClr>
                </a:solidFill>
              </a:rPr>
              <a:t>课件下载：</a:t>
            </a:r>
            <a:r>
              <a:rPr lang="en-US" altLang="zh-CN" sz="1400">
                <a:solidFill>
                  <a:schemeClr val="bg1">
                    <a:lumMod val="85000"/>
                  </a:schemeClr>
                </a:solidFill>
              </a:rPr>
              <a:t>www.xiihoo.com</a:t>
            </a:r>
            <a:endParaRPr lang="en-US" altLang="zh-CN" sz="1400">
              <a:solidFill>
                <a:schemeClr val="bg1">
                  <a:lumMod val="85000"/>
                </a:schemeClr>
              </a:solidFill>
            </a:endParaRPr>
          </a:p>
        </p:txBody>
      </p:sp>
      <p:sp>
        <p:nvSpPr>
          <p:cNvPr id="13" name="文本框 12"/>
          <p:cNvSpPr txBox="1"/>
          <p:nvPr>
            <p:custDataLst>
              <p:tags r:id="rId3"/>
            </p:custDataLst>
          </p:nvPr>
        </p:nvSpPr>
        <p:spPr>
          <a:xfrm>
            <a:off x="213360" y="6465570"/>
            <a:ext cx="924560" cy="306705"/>
          </a:xfrm>
          <a:prstGeom prst="rect">
            <a:avLst/>
          </a:prstGeom>
          <a:noFill/>
        </p:spPr>
        <p:txBody>
          <a:bodyPr wrap="square" rtlCol="0">
            <a:spAutoFit/>
          </a:bodyPr>
          <a:p>
            <a:pPr algn="l"/>
            <a:r>
              <a:rPr lang="en-US" altLang="zh-CN" sz="1400" spc="200">
                <a:solidFill>
                  <a:schemeClr val="bg1">
                    <a:lumMod val="85000"/>
                  </a:schemeClr>
                </a:solidFill>
                <a:latin typeface="Arial" panose="020B0604020202020204" pitchFamily="34" charset="0"/>
                <a:ea typeface="微软雅黑" panose="020B0503020204020204" pitchFamily="34" charset="-122"/>
              </a:rPr>
              <a:t>45</a:t>
            </a:r>
            <a:r>
              <a:rPr lang="zh-CN" altLang="en-US" sz="1400" spc="200">
                <a:solidFill>
                  <a:schemeClr val="bg1">
                    <a:lumMod val="85000"/>
                  </a:schemeClr>
                </a:solidFill>
                <a:latin typeface="Arial" panose="020B0604020202020204" pitchFamily="34" charset="0"/>
                <a:ea typeface="微软雅黑" panose="020B0503020204020204" pitchFamily="34" charset="-122"/>
              </a:rPr>
              <a:t>/</a:t>
            </a:r>
            <a:r>
              <a:rPr lang="en-US" altLang="zh-CN" sz="1400" spc="200">
                <a:solidFill>
                  <a:schemeClr val="bg1">
                    <a:lumMod val="85000"/>
                  </a:schemeClr>
                </a:solidFill>
                <a:latin typeface="Arial" panose="020B0604020202020204" pitchFamily="34" charset="0"/>
                <a:ea typeface="微软雅黑" panose="020B0503020204020204" pitchFamily="34" charset="-122"/>
                <a:sym typeface="+mn-ea"/>
              </a:rPr>
              <a:t>56</a:t>
            </a:r>
            <a:endParaRPr lang="en-US" sz="1400" spc="200">
              <a:solidFill>
                <a:schemeClr val="bg1">
                  <a:lumMod val="85000"/>
                </a:schemeClr>
              </a:solidFill>
              <a:latin typeface="Arial" panose="020B0604020202020204" pitchFamily="34" charset="0"/>
              <a:ea typeface="微软雅黑" panose="020B0503020204020204" pitchFamily="34" charset="-122"/>
            </a:endParaRPr>
          </a:p>
        </p:txBody>
      </p:sp>
      <p:sp>
        <p:nvSpPr>
          <p:cNvPr id="2" name="标题 1"/>
          <p:cNvSpPr>
            <a:spLocks noGrp="1"/>
          </p:cNvSpPr>
          <p:nvPr>
            <p:ph type="ctrTitle"/>
            <p:custDataLst>
              <p:tags r:id="rId4"/>
            </p:custDataLst>
          </p:nvPr>
        </p:nvSpPr>
        <p:spPr>
          <a:xfrm>
            <a:off x="232410" y="597535"/>
            <a:ext cx="3545840" cy="496570"/>
          </a:xfrm>
        </p:spPr>
        <p:txBody>
          <a:bodyPr>
            <a:noAutofit/>
          </a:bodyPr>
          <a:p>
            <a:pPr algn="l"/>
            <a:r>
              <a:rPr lang="zh-CN" altLang="en-US" sz="2000">
                <a:solidFill>
                  <a:srgbClr val="9CC2F0"/>
                </a:solidFill>
                <a:sym typeface="+mn-ea"/>
              </a:rPr>
              <a:t>6.2 底盘性能指标</a:t>
            </a:r>
            <a:endParaRPr lang="zh-CN" altLang="en-US" sz="2000">
              <a:solidFill>
                <a:srgbClr val="9CC2F0"/>
              </a:solidFill>
            </a:endParaRPr>
          </a:p>
        </p:txBody>
      </p:sp>
      <p:sp>
        <p:nvSpPr>
          <p:cNvPr id="28" name="文本框 27"/>
          <p:cNvSpPr txBox="1"/>
          <p:nvPr>
            <p:custDataLst>
              <p:tags r:id="rId5"/>
            </p:custDataLst>
          </p:nvPr>
        </p:nvSpPr>
        <p:spPr>
          <a:xfrm>
            <a:off x="6555740" y="99695"/>
            <a:ext cx="5419090" cy="306705"/>
          </a:xfrm>
          <a:prstGeom prst="rect">
            <a:avLst/>
          </a:prstGeom>
          <a:noFill/>
        </p:spPr>
        <p:txBody>
          <a:bodyPr wrap="square" rtlCol="0">
            <a:spAutoFit/>
          </a:bodyPr>
          <a:p>
            <a:pPr algn="r"/>
            <a:r>
              <a:rPr lang="zh-CN" altLang="en-US" sz="1400">
                <a:solidFill>
                  <a:srgbClr val="FF0000"/>
                </a:solidFill>
                <a:sym typeface="+mn-ea"/>
              </a:rPr>
              <a:t>（第</a:t>
            </a:r>
            <a:r>
              <a:rPr lang="en-US" altLang="zh-CN" sz="1400">
                <a:solidFill>
                  <a:srgbClr val="FF0000"/>
                </a:solidFill>
                <a:sym typeface="+mn-ea"/>
              </a:rPr>
              <a:t>1</a:t>
            </a:r>
            <a:r>
              <a:rPr lang="zh-CN" altLang="en-US" sz="1400">
                <a:solidFill>
                  <a:srgbClr val="FF0000"/>
                </a:solidFill>
                <a:sym typeface="+mn-ea"/>
              </a:rPr>
              <a:t>季）</a:t>
            </a:r>
            <a:r>
              <a:rPr lang="zh-CN" altLang="en-US" sz="1400">
                <a:solidFill>
                  <a:schemeClr val="bg1"/>
                </a:solidFill>
                <a:sym typeface="+mn-ea"/>
              </a:rPr>
              <a:t>第</a:t>
            </a:r>
            <a:r>
              <a:rPr lang="en-US" altLang="zh-CN" sz="1400">
                <a:solidFill>
                  <a:schemeClr val="bg1"/>
                </a:solidFill>
                <a:sym typeface="+mn-ea"/>
              </a:rPr>
              <a:t>6</a:t>
            </a:r>
            <a:r>
              <a:rPr lang="zh-CN" altLang="en-US" sz="1400">
                <a:solidFill>
                  <a:schemeClr val="bg1"/>
                </a:solidFill>
                <a:sym typeface="+mn-ea"/>
              </a:rPr>
              <a:t>章：机器人底盘</a:t>
            </a:r>
            <a:endParaRPr lang="zh-CN" altLang="en-US" sz="1400">
              <a:solidFill>
                <a:schemeClr val="bg1"/>
              </a:solidFill>
            </a:endParaRPr>
          </a:p>
        </p:txBody>
      </p:sp>
      <p:sp>
        <p:nvSpPr>
          <p:cNvPr id="3" name="文本框 2"/>
          <p:cNvSpPr txBox="1"/>
          <p:nvPr/>
        </p:nvSpPr>
        <p:spPr>
          <a:xfrm>
            <a:off x="526415" y="1486535"/>
            <a:ext cx="1447165" cy="1814830"/>
          </a:xfrm>
          <a:prstGeom prst="rect">
            <a:avLst/>
          </a:prstGeom>
          <a:noFill/>
          <a:ln w="9525">
            <a:noFill/>
          </a:ln>
        </p:spPr>
        <p:txBody>
          <a:bodyPr wrap="square">
            <a:spAutoFit/>
          </a:bodyPr>
          <a:p>
            <a:pPr marL="285750" indent="-285750">
              <a:lnSpc>
                <a:spcPct val="200000"/>
              </a:lnSpc>
              <a:buFont typeface="Wingdings" panose="05000000000000000000" charset="0"/>
              <a:buChar char="n"/>
            </a:pPr>
            <a:r>
              <a:rPr lang="zh-CN" altLang="en-US" sz="1400">
                <a:solidFill>
                  <a:schemeClr val="bg1"/>
                </a:solidFill>
                <a:latin typeface="+mn-ea"/>
                <a:sym typeface="+mn-ea"/>
              </a:rPr>
              <a:t>载重能力</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zh-CN" altLang="en-US" sz="1400">
                <a:solidFill>
                  <a:schemeClr val="bg1"/>
                </a:solidFill>
                <a:latin typeface="+mn-ea"/>
                <a:sym typeface="+mn-ea"/>
              </a:rPr>
              <a:t>动力性能</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zh-CN" altLang="en-US" sz="1400">
                <a:solidFill>
                  <a:schemeClr val="bg1"/>
                </a:solidFill>
                <a:latin typeface="+mn-ea"/>
                <a:sym typeface="+mn-ea"/>
              </a:rPr>
              <a:t>控制精度</a:t>
            </a:r>
            <a:endParaRPr lang="zh-CN" altLang="en-US" sz="1400">
              <a:solidFill>
                <a:schemeClr val="bg1"/>
              </a:solidFill>
              <a:latin typeface="+mn-ea"/>
              <a:sym typeface="+mn-ea"/>
            </a:endParaRPr>
          </a:p>
          <a:p>
            <a:pPr marL="285750" indent="-285750">
              <a:lnSpc>
                <a:spcPct val="200000"/>
              </a:lnSpc>
              <a:buFont typeface="Wingdings" panose="05000000000000000000" charset="0"/>
              <a:buChar char="n"/>
            </a:pPr>
            <a:r>
              <a:rPr lang="zh-CN" altLang="en-US" sz="1400">
                <a:solidFill>
                  <a:schemeClr val="bg1"/>
                </a:solidFill>
                <a:latin typeface="+mn-ea"/>
                <a:sym typeface="+mn-ea"/>
              </a:rPr>
              <a:t>里程计精度</a:t>
            </a:r>
            <a:endParaRPr lang="zh-CN" altLang="en-US" sz="1400" b="0">
              <a:solidFill>
                <a:srgbClr val="FFFF00"/>
              </a:solidFill>
              <a:latin typeface="+mn-ea"/>
              <a:sym typeface="+mn-ea"/>
            </a:endParaRPr>
          </a:p>
        </p:txBody>
      </p:sp>
      <p:sp>
        <p:nvSpPr>
          <p:cNvPr id="5" name="右箭头 4"/>
          <p:cNvSpPr/>
          <p:nvPr>
            <p:custDataLst>
              <p:tags r:id="rId6"/>
            </p:custDataLst>
          </p:nvPr>
        </p:nvSpPr>
        <p:spPr>
          <a:xfrm>
            <a:off x="1973580" y="1703070"/>
            <a:ext cx="775335" cy="2228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左大括号 5"/>
          <p:cNvSpPr/>
          <p:nvPr/>
        </p:nvSpPr>
        <p:spPr>
          <a:xfrm>
            <a:off x="2919095" y="1410335"/>
            <a:ext cx="111125" cy="80327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7" name="文本框 6"/>
          <p:cNvSpPr txBox="1"/>
          <p:nvPr/>
        </p:nvSpPr>
        <p:spPr>
          <a:xfrm>
            <a:off x="3086735" y="1257935"/>
            <a:ext cx="701040" cy="1060450"/>
          </a:xfrm>
          <a:prstGeom prst="rect">
            <a:avLst/>
          </a:prstGeom>
          <a:noFill/>
        </p:spPr>
        <p:txBody>
          <a:bodyPr wrap="none" rtlCol="0" anchor="t">
            <a:spAutoFit/>
          </a:bodyPr>
          <a:p>
            <a:pPr indent="0" algn="l">
              <a:lnSpc>
                <a:spcPct val="150000"/>
              </a:lnSpc>
              <a:buFont typeface="+mj-ea"/>
              <a:buNone/>
            </a:pPr>
            <a:r>
              <a:rPr lang="en-US" altLang="zh-CN" sz="1400">
                <a:solidFill>
                  <a:srgbClr val="FFFF00"/>
                </a:solidFill>
                <a:latin typeface="+mn-ea"/>
                <a:sym typeface="+mn-ea"/>
              </a:rPr>
              <a:t>10kg</a:t>
            </a:r>
            <a:endParaRPr lang="en-US" altLang="zh-CN" sz="1400">
              <a:solidFill>
                <a:srgbClr val="FFFF00"/>
              </a:solidFill>
              <a:latin typeface="+mn-ea"/>
              <a:sym typeface="+mn-ea"/>
            </a:endParaRPr>
          </a:p>
          <a:p>
            <a:pPr indent="0" algn="l">
              <a:lnSpc>
                <a:spcPct val="150000"/>
              </a:lnSpc>
              <a:buFont typeface="+mj-ea"/>
              <a:buNone/>
            </a:pPr>
            <a:r>
              <a:rPr lang="en-US" altLang="zh-CN" sz="1400">
                <a:solidFill>
                  <a:srgbClr val="FFFF00"/>
                </a:solidFill>
                <a:latin typeface="+mn-ea"/>
                <a:sym typeface="+mn-ea"/>
              </a:rPr>
              <a:t>50kg</a:t>
            </a:r>
            <a:endParaRPr lang="en-US" altLang="zh-CN" sz="1400">
              <a:solidFill>
                <a:srgbClr val="FFFF00"/>
              </a:solidFill>
              <a:latin typeface="+mn-ea"/>
              <a:sym typeface="+mn-ea"/>
            </a:endParaRPr>
          </a:p>
          <a:p>
            <a:pPr indent="0" algn="l">
              <a:lnSpc>
                <a:spcPct val="150000"/>
              </a:lnSpc>
              <a:buFont typeface="+mj-ea"/>
              <a:buNone/>
            </a:pPr>
            <a:r>
              <a:rPr lang="en-US" altLang="zh-CN" sz="1400">
                <a:solidFill>
                  <a:srgbClr val="FFFF00"/>
                </a:solidFill>
                <a:latin typeface="+mn-ea"/>
                <a:sym typeface="+mn-ea"/>
              </a:rPr>
              <a:t>200kg</a:t>
            </a:r>
            <a:endParaRPr lang="en-US" altLang="zh-CN" sz="1400">
              <a:solidFill>
                <a:srgbClr val="FFFF00"/>
              </a:solidFill>
              <a:latin typeface="+mn-ea"/>
              <a:sym typeface="+mn-ea"/>
            </a:endParaRPr>
          </a:p>
        </p:txBody>
      </p:sp>
      <p:pic>
        <p:nvPicPr>
          <p:cNvPr id="22" name="图片 22" descr="图6-21载重能力"/>
          <p:cNvPicPr>
            <a:picLocks noChangeAspect="1"/>
          </p:cNvPicPr>
          <p:nvPr/>
        </p:nvPicPr>
        <p:blipFill>
          <a:blip r:embed="rId7"/>
          <a:stretch>
            <a:fillRect/>
          </a:stretch>
        </p:blipFill>
        <p:spPr>
          <a:xfrm>
            <a:off x="2550795" y="3474720"/>
            <a:ext cx="8091170" cy="1461770"/>
          </a:xfrm>
          <a:prstGeom prst="rect">
            <a:avLst/>
          </a:prstGeom>
        </p:spPr>
      </p:pic>
    </p:spTree>
    <p:custDataLst>
      <p:tags r:id="rId8"/>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500" fill="hold"/>
                                        <p:tgtEl>
                                          <p:spTgt spid="3">
                                            <p:txEl>
                                              <p:pRg st="0" end="0"/>
                                            </p:txEl>
                                          </p:spTgt>
                                        </p:tgtEl>
                                        <p:attrNameLst>
                                          <p:attrName>style.color</p:attrName>
                                        </p:attrNameLst>
                                      </p:cBhvr>
                                      <p:to>
                                        <a:srgbClr val="fdf731"/>
                                      </p:to>
                                    </p:animClr>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blinds(horizontal)">
                                      <p:cBhvr>
                                        <p:cTn id="11" dur="500"/>
                                        <p:tgtEl>
                                          <p:spTgt spid="5"/>
                                        </p:tgtEl>
                                      </p:cBhvr>
                                    </p:animEffect>
                                  </p:childTnLst>
                                </p:cTn>
                              </p:par>
                              <p:par>
                                <p:cTn id="12" presetID="3" presetClass="entr" presetSubtype="10" fill="hold" grpId="0" nodeType="with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blinds(horizontal)">
                                      <p:cBhvr>
                                        <p:cTn id="14" dur="500"/>
                                        <p:tgtEl>
                                          <p:spTgt spid="6"/>
                                        </p:tgtEl>
                                      </p:cBhvr>
                                    </p:animEffect>
                                  </p:childTnLst>
                                </p:cTn>
                              </p:par>
                              <p:par>
                                <p:cTn id="15" presetID="3" presetClass="entr" presetSubtype="1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blinds(horizontal)">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blinds(horizontal)">
                                      <p:cBhvr>
                                        <p:cTn id="2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p:bldLst>
  </p:timing>
</p:sld>
</file>

<file path=ppt/slides/slide47.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1" name="文本框 10"/>
          <p:cNvSpPr txBox="1"/>
          <p:nvPr/>
        </p:nvSpPr>
        <p:spPr>
          <a:xfrm>
            <a:off x="98425" y="99695"/>
            <a:ext cx="5629275" cy="306705"/>
          </a:xfrm>
          <a:prstGeom prst="rect">
            <a:avLst/>
          </a:prstGeom>
          <a:noFill/>
        </p:spPr>
        <p:txBody>
          <a:bodyPr wrap="square" rtlCol="0">
            <a:spAutoFit/>
          </a:bodyPr>
          <a:p>
            <a:pPr algn="ctr"/>
            <a:r>
              <a:rPr lang="zh-CN" altLang="en-US" sz="1400">
                <a:solidFill>
                  <a:srgbClr val="BEBEBE"/>
                </a:solidFill>
              </a:rPr>
              <a:t>《机器人</a:t>
            </a:r>
            <a:r>
              <a:rPr lang="en-US" altLang="zh-CN" sz="1400">
                <a:solidFill>
                  <a:srgbClr val="BEBEBE"/>
                </a:solidFill>
              </a:rPr>
              <a:t>SLAM</a:t>
            </a:r>
            <a:r>
              <a:rPr lang="zh-CN" altLang="en-US" sz="1400">
                <a:solidFill>
                  <a:srgbClr val="BEBEBE"/>
                </a:solidFill>
              </a:rPr>
              <a:t>导航：核心技术与实战》</a:t>
            </a:r>
            <a:r>
              <a:rPr lang="en-US" altLang="zh-CN" sz="1400">
                <a:solidFill>
                  <a:srgbClr val="BEBEBE"/>
                </a:solidFill>
              </a:rPr>
              <a:t>    </a:t>
            </a:r>
            <a:r>
              <a:rPr lang="zh-CN" altLang="en-US" sz="1400">
                <a:solidFill>
                  <a:srgbClr val="BEBEBE"/>
                </a:solidFill>
              </a:rPr>
              <a:t>张虎</a:t>
            </a:r>
            <a:r>
              <a:rPr lang="en-US" altLang="zh-CN" sz="1400">
                <a:solidFill>
                  <a:srgbClr val="BEBEBE"/>
                </a:solidFill>
              </a:rPr>
              <a:t> </a:t>
            </a:r>
            <a:r>
              <a:rPr lang="zh-CN" altLang="en-US" sz="1400">
                <a:solidFill>
                  <a:srgbClr val="BEBEBE"/>
                </a:solidFill>
              </a:rPr>
              <a:t>著</a:t>
            </a:r>
            <a:r>
              <a:rPr lang="en-US" altLang="zh-CN" sz="1400">
                <a:solidFill>
                  <a:srgbClr val="BEBEBE"/>
                </a:solidFill>
              </a:rPr>
              <a:t>    </a:t>
            </a:r>
            <a:r>
              <a:rPr lang="zh-CN" altLang="en-US" sz="1400">
                <a:solidFill>
                  <a:srgbClr val="BEBEBE"/>
                </a:solidFill>
              </a:rPr>
              <a:t>机械工业出版社</a:t>
            </a:r>
            <a:endParaRPr lang="zh-CN" altLang="en-US" sz="1400">
              <a:solidFill>
                <a:srgbClr val="BEBEBE"/>
              </a:solidFill>
            </a:endParaRPr>
          </a:p>
        </p:txBody>
      </p:sp>
      <p:sp>
        <p:nvSpPr>
          <p:cNvPr id="15" name="副标题 2"/>
          <p:cNvSpPr>
            <a:spLocks noGrp="1"/>
          </p:cNvSpPr>
          <p:nvPr>
            <p:custDataLst>
              <p:tags r:id="rId2"/>
            </p:custDataLst>
          </p:nvPr>
        </p:nvSpPr>
        <p:spPr>
          <a:xfrm>
            <a:off x="9103360" y="6446520"/>
            <a:ext cx="3028950" cy="344170"/>
          </a:xfrm>
          <a:prstGeom prst="rect">
            <a:avLst/>
          </a:prstGeom>
        </p:spPr>
        <p:txBody>
          <a:bodyPr vert="horz" lIns="90000" tIns="46800" rIns="90000" bIns="46800"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a:solidFill>
                  <a:schemeClr val="bg1">
                    <a:lumMod val="85000"/>
                  </a:schemeClr>
                </a:solidFill>
              </a:rPr>
              <a:t>课件下载：</a:t>
            </a:r>
            <a:r>
              <a:rPr lang="en-US" altLang="zh-CN" sz="1400">
                <a:solidFill>
                  <a:schemeClr val="bg1">
                    <a:lumMod val="85000"/>
                  </a:schemeClr>
                </a:solidFill>
              </a:rPr>
              <a:t>www.xiihoo.com</a:t>
            </a:r>
            <a:endParaRPr lang="en-US" altLang="zh-CN" sz="1400">
              <a:solidFill>
                <a:schemeClr val="bg1">
                  <a:lumMod val="85000"/>
                </a:schemeClr>
              </a:solidFill>
            </a:endParaRPr>
          </a:p>
        </p:txBody>
      </p:sp>
      <p:sp>
        <p:nvSpPr>
          <p:cNvPr id="13" name="文本框 12"/>
          <p:cNvSpPr txBox="1"/>
          <p:nvPr>
            <p:custDataLst>
              <p:tags r:id="rId3"/>
            </p:custDataLst>
          </p:nvPr>
        </p:nvSpPr>
        <p:spPr>
          <a:xfrm>
            <a:off x="213360" y="6465570"/>
            <a:ext cx="924560" cy="306705"/>
          </a:xfrm>
          <a:prstGeom prst="rect">
            <a:avLst/>
          </a:prstGeom>
          <a:noFill/>
        </p:spPr>
        <p:txBody>
          <a:bodyPr wrap="square" rtlCol="0">
            <a:spAutoFit/>
          </a:bodyPr>
          <a:p>
            <a:pPr algn="l"/>
            <a:r>
              <a:rPr lang="en-US" altLang="zh-CN" sz="1400" spc="200">
                <a:solidFill>
                  <a:schemeClr val="bg1">
                    <a:lumMod val="85000"/>
                  </a:schemeClr>
                </a:solidFill>
                <a:latin typeface="Arial" panose="020B0604020202020204" pitchFamily="34" charset="0"/>
                <a:ea typeface="微软雅黑" panose="020B0503020204020204" pitchFamily="34" charset="-122"/>
              </a:rPr>
              <a:t>46</a:t>
            </a:r>
            <a:r>
              <a:rPr lang="zh-CN" altLang="en-US" sz="1400" spc="200">
                <a:solidFill>
                  <a:schemeClr val="bg1">
                    <a:lumMod val="85000"/>
                  </a:schemeClr>
                </a:solidFill>
                <a:latin typeface="Arial" panose="020B0604020202020204" pitchFamily="34" charset="0"/>
                <a:ea typeface="微软雅黑" panose="020B0503020204020204" pitchFamily="34" charset="-122"/>
              </a:rPr>
              <a:t>/</a:t>
            </a:r>
            <a:r>
              <a:rPr lang="en-US" altLang="zh-CN" sz="1400" spc="200">
                <a:solidFill>
                  <a:schemeClr val="bg1">
                    <a:lumMod val="85000"/>
                  </a:schemeClr>
                </a:solidFill>
                <a:latin typeface="Arial" panose="020B0604020202020204" pitchFamily="34" charset="0"/>
                <a:ea typeface="微软雅黑" panose="020B0503020204020204" pitchFamily="34" charset="-122"/>
                <a:sym typeface="+mn-ea"/>
              </a:rPr>
              <a:t>56</a:t>
            </a:r>
            <a:endParaRPr lang="en-US" sz="1400" spc="200">
              <a:solidFill>
                <a:schemeClr val="bg1">
                  <a:lumMod val="85000"/>
                </a:schemeClr>
              </a:solidFill>
              <a:latin typeface="Arial" panose="020B0604020202020204" pitchFamily="34" charset="0"/>
              <a:ea typeface="微软雅黑" panose="020B0503020204020204" pitchFamily="34" charset="-122"/>
            </a:endParaRPr>
          </a:p>
        </p:txBody>
      </p:sp>
      <p:sp>
        <p:nvSpPr>
          <p:cNvPr id="2" name="标题 1"/>
          <p:cNvSpPr>
            <a:spLocks noGrp="1"/>
          </p:cNvSpPr>
          <p:nvPr>
            <p:ph type="ctrTitle"/>
            <p:custDataLst>
              <p:tags r:id="rId4"/>
            </p:custDataLst>
          </p:nvPr>
        </p:nvSpPr>
        <p:spPr>
          <a:xfrm>
            <a:off x="232410" y="597535"/>
            <a:ext cx="3545840" cy="496570"/>
          </a:xfrm>
        </p:spPr>
        <p:txBody>
          <a:bodyPr>
            <a:noAutofit/>
          </a:bodyPr>
          <a:p>
            <a:pPr algn="l"/>
            <a:r>
              <a:rPr lang="zh-CN" altLang="en-US" sz="2000">
                <a:solidFill>
                  <a:srgbClr val="9CC2F0"/>
                </a:solidFill>
                <a:sym typeface="+mn-ea"/>
              </a:rPr>
              <a:t>6.2 底盘性能指标</a:t>
            </a:r>
            <a:endParaRPr lang="zh-CN" altLang="en-US" sz="2000">
              <a:solidFill>
                <a:srgbClr val="9CC2F0"/>
              </a:solidFill>
            </a:endParaRPr>
          </a:p>
        </p:txBody>
      </p:sp>
      <p:sp>
        <p:nvSpPr>
          <p:cNvPr id="28" name="文本框 27"/>
          <p:cNvSpPr txBox="1"/>
          <p:nvPr>
            <p:custDataLst>
              <p:tags r:id="rId5"/>
            </p:custDataLst>
          </p:nvPr>
        </p:nvSpPr>
        <p:spPr>
          <a:xfrm>
            <a:off x="6555740" y="99695"/>
            <a:ext cx="5419090" cy="306705"/>
          </a:xfrm>
          <a:prstGeom prst="rect">
            <a:avLst/>
          </a:prstGeom>
          <a:noFill/>
        </p:spPr>
        <p:txBody>
          <a:bodyPr wrap="square" rtlCol="0">
            <a:spAutoFit/>
          </a:bodyPr>
          <a:p>
            <a:pPr algn="r"/>
            <a:r>
              <a:rPr lang="zh-CN" altLang="en-US" sz="1400">
                <a:solidFill>
                  <a:srgbClr val="FF0000"/>
                </a:solidFill>
                <a:sym typeface="+mn-ea"/>
              </a:rPr>
              <a:t>（第</a:t>
            </a:r>
            <a:r>
              <a:rPr lang="en-US" altLang="zh-CN" sz="1400">
                <a:solidFill>
                  <a:srgbClr val="FF0000"/>
                </a:solidFill>
                <a:sym typeface="+mn-ea"/>
              </a:rPr>
              <a:t>1</a:t>
            </a:r>
            <a:r>
              <a:rPr lang="zh-CN" altLang="en-US" sz="1400">
                <a:solidFill>
                  <a:srgbClr val="FF0000"/>
                </a:solidFill>
                <a:sym typeface="+mn-ea"/>
              </a:rPr>
              <a:t>季）</a:t>
            </a:r>
            <a:r>
              <a:rPr lang="zh-CN" altLang="en-US" sz="1400">
                <a:solidFill>
                  <a:schemeClr val="bg1"/>
                </a:solidFill>
                <a:sym typeface="+mn-ea"/>
              </a:rPr>
              <a:t>第</a:t>
            </a:r>
            <a:r>
              <a:rPr lang="en-US" altLang="zh-CN" sz="1400">
                <a:solidFill>
                  <a:schemeClr val="bg1"/>
                </a:solidFill>
                <a:sym typeface="+mn-ea"/>
              </a:rPr>
              <a:t>6</a:t>
            </a:r>
            <a:r>
              <a:rPr lang="zh-CN" altLang="en-US" sz="1400">
                <a:solidFill>
                  <a:schemeClr val="bg1"/>
                </a:solidFill>
                <a:sym typeface="+mn-ea"/>
              </a:rPr>
              <a:t>章：机器人底盘</a:t>
            </a:r>
            <a:endParaRPr lang="zh-CN" altLang="en-US" sz="1400">
              <a:solidFill>
                <a:schemeClr val="bg1"/>
              </a:solidFill>
            </a:endParaRPr>
          </a:p>
        </p:txBody>
      </p:sp>
      <p:sp>
        <p:nvSpPr>
          <p:cNvPr id="3" name="文本框 2"/>
          <p:cNvSpPr txBox="1"/>
          <p:nvPr/>
        </p:nvSpPr>
        <p:spPr>
          <a:xfrm>
            <a:off x="526415" y="1486535"/>
            <a:ext cx="1447165" cy="1814830"/>
          </a:xfrm>
          <a:prstGeom prst="rect">
            <a:avLst/>
          </a:prstGeom>
          <a:noFill/>
          <a:ln w="9525">
            <a:noFill/>
          </a:ln>
        </p:spPr>
        <p:txBody>
          <a:bodyPr wrap="square">
            <a:spAutoFit/>
          </a:bodyPr>
          <a:p>
            <a:pPr marL="285750" indent="-285750">
              <a:lnSpc>
                <a:spcPct val="200000"/>
              </a:lnSpc>
              <a:buFont typeface="Wingdings" panose="05000000000000000000" charset="0"/>
              <a:buChar char="n"/>
            </a:pPr>
            <a:r>
              <a:rPr lang="zh-CN" altLang="en-US" sz="1400">
                <a:solidFill>
                  <a:schemeClr val="bg1"/>
                </a:solidFill>
                <a:latin typeface="+mn-ea"/>
                <a:sym typeface="+mn-ea"/>
              </a:rPr>
              <a:t>载重能力</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zh-CN" altLang="en-US" sz="1400">
                <a:solidFill>
                  <a:srgbClr val="FFFF00"/>
                </a:solidFill>
                <a:latin typeface="+mn-ea"/>
                <a:sym typeface="+mn-ea"/>
              </a:rPr>
              <a:t>动力性能</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zh-CN" altLang="en-US" sz="1400">
                <a:solidFill>
                  <a:schemeClr val="bg1"/>
                </a:solidFill>
                <a:latin typeface="+mn-ea"/>
                <a:sym typeface="+mn-ea"/>
              </a:rPr>
              <a:t>控制精度</a:t>
            </a:r>
            <a:endParaRPr lang="zh-CN" altLang="en-US" sz="1400">
              <a:solidFill>
                <a:schemeClr val="bg1"/>
              </a:solidFill>
              <a:latin typeface="+mn-ea"/>
              <a:sym typeface="+mn-ea"/>
            </a:endParaRPr>
          </a:p>
          <a:p>
            <a:pPr marL="285750" indent="-285750">
              <a:lnSpc>
                <a:spcPct val="200000"/>
              </a:lnSpc>
              <a:buFont typeface="Wingdings" panose="05000000000000000000" charset="0"/>
              <a:buChar char="n"/>
            </a:pPr>
            <a:r>
              <a:rPr lang="zh-CN" altLang="en-US" sz="1400">
                <a:solidFill>
                  <a:schemeClr val="bg1"/>
                </a:solidFill>
                <a:latin typeface="+mn-ea"/>
                <a:sym typeface="+mn-ea"/>
              </a:rPr>
              <a:t>里程计精度</a:t>
            </a:r>
            <a:endParaRPr lang="zh-CN" altLang="en-US" sz="1400" b="0">
              <a:solidFill>
                <a:srgbClr val="FFFF00"/>
              </a:solidFill>
              <a:latin typeface="+mn-ea"/>
              <a:sym typeface="+mn-ea"/>
            </a:endParaRPr>
          </a:p>
        </p:txBody>
      </p:sp>
      <p:sp>
        <p:nvSpPr>
          <p:cNvPr id="5" name="右箭头 4"/>
          <p:cNvSpPr/>
          <p:nvPr>
            <p:custDataLst>
              <p:tags r:id="rId6"/>
            </p:custDataLst>
          </p:nvPr>
        </p:nvSpPr>
        <p:spPr>
          <a:xfrm>
            <a:off x="1973580" y="2153920"/>
            <a:ext cx="775335" cy="2228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左大括号 5"/>
          <p:cNvSpPr/>
          <p:nvPr/>
        </p:nvSpPr>
        <p:spPr>
          <a:xfrm>
            <a:off x="2919095" y="1858010"/>
            <a:ext cx="111125" cy="80327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7" name="文本框 6"/>
          <p:cNvSpPr txBox="1"/>
          <p:nvPr/>
        </p:nvSpPr>
        <p:spPr>
          <a:xfrm>
            <a:off x="3086735" y="1848485"/>
            <a:ext cx="894080" cy="737235"/>
          </a:xfrm>
          <a:prstGeom prst="rect">
            <a:avLst/>
          </a:prstGeom>
          <a:noFill/>
        </p:spPr>
        <p:txBody>
          <a:bodyPr wrap="none" rtlCol="0" anchor="t">
            <a:spAutoFit/>
          </a:bodyPr>
          <a:p>
            <a:pPr indent="0" algn="l">
              <a:lnSpc>
                <a:spcPct val="150000"/>
              </a:lnSpc>
              <a:buFont typeface="+mj-ea"/>
              <a:buNone/>
            </a:pPr>
            <a:r>
              <a:rPr lang="zh-CN" altLang="en-US" sz="1400">
                <a:solidFill>
                  <a:srgbClr val="FFFF00"/>
                </a:solidFill>
                <a:latin typeface="+mn-ea"/>
                <a:sym typeface="+mn-ea"/>
              </a:rPr>
              <a:t>输出力矩</a:t>
            </a:r>
            <a:endParaRPr lang="zh-CN" altLang="en-US" sz="1400">
              <a:solidFill>
                <a:srgbClr val="FFFF00"/>
              </a:solidFill>
              <a:latin typeface="+mn-ea"/>
              <a:sym typeface="+mn-ea"/>
            </a:endParaRPr>
          </a:p>
          <a:p>
            <a:pPr indent="0" algn="l">
              <a:lnSpc>
                <a:spcPct val="150000"/>
              </a:lnSpc>
              <a:buFont typeface="+mj-ea"/>
              <a:buNone/>
            </a:pPr>
            <a:r>
              <a:rPr lang="zh-CN" altLang="en-US" sz="1400">
                <a:solidFill>
                  <a:srgbClr val="FFFF00"/>
                </a:solidFill>
                <a:latin typeface="+mn-ea"/>
                <a:sym typeface="+mn-ea"/>
              </a:rPr>
              <a:t>加速度</a:t>
            </a:r>
            <a:endParaRPr lang="zh-CN" altLang="en-US" sz="1400">
              <a:solidFill>
                <a:srgbClr val="FFFF00"/>
              </a:solidFill>
              <a:latin typeface="+mn-ea"/>
              <a:sym typeface="+mn-ea"/>
            </a:endParaRPr>
          </a:p>
        </p:txBody>
      </p:sp>
      <p:pic>
        <p:nvPicPr>
          <p:cNvPr id="4" name="图片 3" descr="图片12"/>
          <p:cNvPicPr>
            <a:picLocks noChangeAspect="1"/>
          </p:cNvPicPr>
          <p:nvPr/>
        </p:nvPicPr>
        <p:blipFill>
          <a:blip r:embed="rId7"/>
          <a:stretch>
            <a:fillRect/>
          </a:stretch>
        </p:blipFill>
        <p:spPr>
          <a:xfrm>
            <a:off x="418465" y="3445510"/>
            <a:ext cx="5469890" cy="2070735"/>
          </a:xfrm>
          <a:prstGeom prst="rect">
            <a:avLst/>
          </a:prstGeom>
        </p:spPr>
      </p:pic>
      <p:pic>
        <p:nvPicPr>
          <p:cNvPr id="17" name="图片 16" descr="图片13"/>
          <p:cNvPicPr>
            <a:picLocks noChangeAspect="1"/>
          </p:cNvPicPr>
          <p:nvPr/>
        </p:nvPicPr>
        <p:blipFill>
          <a:blip r:embed="rId8"/>
          <a:stretch>
            <a:fillRect/>
          </a:stretch>
        </p:blipFill>
        <p:spPr>
          <a:xfrm>
            <a:off x="7604760" y="3445510"/>
            <a:ext cx="3771265" cy="2070735"/>
          </a:xfrm>
          <a:prstGeom prst="rect">
            <a:avLst/>
          </a:prstGeom>
        </p:spPr>
      </p:pic>
      <p:sp>
        <p:nvSpPr>
          <p:cNvPr id="8" name="文本框 7"/>
          <p:cNvSpPr txBox="1"/>
          <p:nvPr/>
        </p:nvSpPr>
        <p:spPr>
          <a:xfrm>
            <a:off x="2520315" y="5591810"/>
            <a:ext cx="897255" cy="622300"/>
          </a:xfrm>
          <a:prstGeom prst="rect">
            <a:avLst/>
          </a:prstGeom>
          <a:noFill/>
          <a:ln w="9525">
            <a:noFill/>
          </a:ln>
        </p:spPr>
        <p:txBody>
          <a:bodyPr wrap="square">
            <a:noAutofit/>
          </a:bodyPr>
          <a:p>
            <a:pPr indent="0">
              <a:lnSpc>
                <a:spcPct val="200000"/>
              </a:lnSpc>
              <a:buFont typeface="Wingdings" panose="05000000000000000000" charset="0"/>
              <a:buNone/>
            </a:pPr>
            <a:r>
              <a:rPr lang="zh-CN" altLang="en-US" sz="1400" b="0">
                <a:solidFill>
                  <a:srgbClr val="FFFF00"/>
                </a:solidFill>
                <a:latin typeface="+mn-ea"/>
              </a:rPr>
              <a:t>力学分析</a:t>
            </a:r>
            <a:endParaRPr lang="zh-CN" altLang="en-US" sz="1400" b="0">
              <a:solidFill>
                <a:srgbClr val="FFFF00"/>
              </a:solidFill>
              <a:latin typeface="+mn-ea"/>
            </a:endParaRPr>
          </a:p>
        </p:txBody>
      </p:sp>
      <p:sp>
        <p:nvSpPr>
          <p:cNvPr id="9" name="文本框 8"/>
          <p:cNvSpPr txBox="1"/>
          <p:nvPr/>
        </p:nvSpPr>
        <p:spPr>
          <a:xfrm>
            <a:off x="8639810" y="5591810"/>
            <a:ext cx="1619885" cy="622300"/>
          </a:xfrm>
          <a:prstGeom prst="rect">
            <a:avLst/>
          </a:prstGeom>
          <a:noFill/>
          <a:ln w="9525">
            <a:noFill/>
          </a:ln>
        </p:spPr>
        <p:txBody>
          <a:bodyPr wrap="square">
            <a:noAutofit/>
          </a:bodyPr>
          <a:p>
            <a:pPr indent="0">
              <a:lnSpc>
                <a:spcPct val="200000"/>
              </a:lnSpc>
              <a:buFont typeface="Wingdings" panose="05000000000000000000" charset="0"/>
              <a:buNone/>
            </a:pPr>
            <a:r>
              <a:rPr lang="zh-CN" altLang="en-US" sz="1400">
                <a:solidFill>
                  <a:srgbClr val="FFFF00"/>
                </a:solidFill>
                <a:latin typeface="+mn-ea"/>
                <a:sym typeface="+mn-ea"/>
              </a:rPr>
              <a:t>启动与制动加速度</a:t>
            </a:r>
            <a:endParaRPr lang="zh-CN" altLang="en-US" sz="1400" b="0">
              <a:solidFill>
                <a:srgbClr val="FFFF00"/>
              </a:solidFill>
              <a:latin typeface="+mn-ea"/>
            </a:endParaRPr>
          </a:p>
        </p:txBody>
      </p:sp>
      <p:sp>
        <p:nvSpPr>
          <p:cNvPr id="16" name="文本框 15"/>
          <p:cNvSpPr txBox="1"/>
          <p:nvPr/>
        </p:nvSpPr>
        <p:spPr>
          <a:xfrm>
            <a:off x="6130925" y="4667885"/>
            <a:ext cx="1290955" cy="521970"/>
          </a:xfrm>
          <a:prstGeom prst="rect">
            <a:avLst/>
          </a:prstGeom>
          <a:noFill/>
          <a:ln w="9525">
            <a:noFill/>
          </a:ln>
        </p:spPr>
        <p:txBody>
          <a:bodyPr wrap="square">
            <a:spAutoFit/>
          </a:bodyPr>
          <a:p>
            <a:pPr indent="0">
              <a:lnSpc>
                <a:spcPct val="200000"/>
              </a:lnSpc>
              <a:buFont typeface="Wingdings" panose="05000000000000000000" charset="0"/>
              <a:buNone/>
            </a:pPr>
            <a:r>
              <a:rPr lang="zh-CN" altLang="en-US" sz="1400" b="0">
                <a:solidFill>
                  <a:srgbClr val="FFFF00"/>
                </a:solidFill>
                <a:latin typeface="+mn-ea"/>
              </a:rPr>
              <a:t>牛顿第二定律</a:t>
            </a:r>
            <a:endParaRPr lang="zh-CN" altLang="en-US" sz="1400" b="0">
              <a:solidFill>
                <a:srgbClr val="FFFF00"/>
              </a:solidFill>
              <a:latin typeface="+mn-ea"/>
            </a:endParaRPr>
          </a:p>
        </p:txBody>
      </p:sp>
      <p:sp>
        <p:nvSpPr>
          <p:cNvPr id="10" name="右箭头 9"/>
          <p:cNvSpPr/>
          <p:nvPr>
            <p:custDataLst>
              <p:tags r:id="rId9"/>
            </p:custDataLst>
          </p:nvPr>
        </p:nvSpPr>
        <p:spPr>
          <a:xfrm>
            <a:off x="6014085" y="4527550"/>
            <a:ext cx="1530985" cy="2228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aphicFrame>
        <p:nvGraphicFramePr>
          <p:cNvPr id="12" name="对象 -2147481762"/>
          <p:cNvGraphicFramePr>
            <a:graphicFrameLocks noChangeAspect="1"/>
          </p:cNvGraphicFramePr>
          <p:nvPr/>
        </p:nvGraphicFramePr>
        <p:xfrm>
          <a:off x="6146800" y="3886200"/>
          <a:ext cx="1203960" cy="510540"/>
        </p:xfrm>
        <a:graphic>
          <a:graphicData uri="http://schemas.openxmlformats.org/presentationml/2006/ole">
            <mc:AlternateContent xmlns:mc="http://schemas.openxmlformats.org/markup-compatibility/2006">
              <mc:Choice xmlns:v="urn:schemas-microsoft-com:vml" Requires="v">
                <p:oleObj spid="_x0000_s3076" name="" r:id="rId10" imgW="952500" imgH="393700" progId="Equation.KSEE3">
                  <p:embed/>
                </p:oleObj>
              </mc:Choice>
              <mc:Fallback>
                <p:oleObj name="" r:id="rId10" imgW="952500" imgH="393700" progId="Equation.KSEE3">
                  <p:embed/>
                  <p:pic>
                    <p:nvPicPr>
                      <p:cNvPr id="0" name="图片 3075"/>
                      <p:cNvPicPr/>
                      <p:nvPr/>
                    </p:nvPicPr>
                    <p:blipFill>
                      <a:blip r:embed="rId11"/>
                      <a:stretch>
                        <a:fillRect/>
                      </a:stretch>
                    </p:blipFill>
                    <p:spPr>
                      <a:xfrm>
                        <a:off x="6146800" y="3886200"/>
                        <a:ext cx="1203960" cy="510540"/>
                      </a:xfrm>
                      <a:prstGeom prst="rect">
                        <a:avLst/>
                      </a:prstGeom>
                      <a:solidFill>
                        <a:schemeClr val="bg1"/>
                      </a:solidFill>
                      <a:ln w="38100">
                        <a:noFill/>
                        <a:miter/>
                      </a:ln>
                    </p:spPr>
                  </p:pic>
                </p:oleObj>
              </mc:Fallback>
            </mc:AlternateContent>
          </a:graphicData>
        </a:graphic>
      </p:graphicFrame>
    </p:spTree>
    <p:custDataLst>
      <p:tags r:id="rId12"/>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blinds(horizontal)">
                                      <p:cBhvr>
                                        <p:cTn id="10" dur="500"/>
                                        <p:tgtEl>
                                          <p:spTgt spid="6"/>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blinds(horizontal)">
                                      <p:cBhvr>
                                        <p:cTn id="13" dur="5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blinds(horizontal)">
                                      <p:cBhvr>
                                        <p:cTn id="18" dur="500"/>
                                        <p:tgtEl>
                                          <p:spTgt spid="4"/>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blinds(horizontal)">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nodeType="click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blinds(horizontal)">
                                      <p:cBhvr>
                                        <p:cTn id="26" dur="500"/>
                                        <p:tgtEl>
                                          <p:spTgt spid="12"/>
                                        </p:tgtEl>
                                      </p:cBhvr>
                                    </p:animEffect>
                                  </p:childTnLst>
                                </p:cTn>
                              </p:par>
                              <p:par>
                                <p:cTn id="27" presetID="3" presetClass="entr" presetSubtype="10"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blinds(horizontal)">
                                      <p:cBhvr>
                                        <p:cTn id="29" dur="500"/>
                                        <p:tgtEl>
                                          <p:spTgt spid="10"/>
                                        </p:tgtEl>
                                      </p:cBhvr>
                                    </p:animEffect>
                                  </p:childTnLst>
                                </p:cTn>
                              </p:par>
                              <p:par>
                                <p:cTn id="30" presetID="3" presetClass="entr" presetSubtype="10" fill="hold" grpId="0" nodeType="with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blinds(horizontal)">
                                      <p:cBhvr>
                                        <p:cTn id="32" dur="500"/>
                                        <p:tgtEl>
                                          <p:spTgt spid="16"/>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blinds(horizontal)">
                                      <p:cBhvr>
                                        <p:cTn id="37" dur="500"/>
                                        <p:tgtEl>
                                          <p:spTgt spid="17"/>
                                        </p:tgtEl>
                                      </p:cBhvr>
                                    </p:animEffect>
                                  </p:childTnLst>
                                </p:cTn>
                              </p:par>
                              <p:par>
                                <p:cTn id="38" presetID="3" presetClass="entr" presetSubtype="10" fill="hold" grpId="0" nodeType="withEffect">
                                  <p:stCondLst>
                                    <p:cond delay="0"/>
                                  </p:stCondLst>
                                  <p:childTnLst>
                                    <p:set>
                                      <p:cBhvr>
                                        <p:cTn id="39" dur="1" fill="hold">
                                          <p:stCondLst>
                                            <p:cond delay="0"/>
                                          </p:stCondLst>
                                        </p:cTn>
                                        <p:tgtEl>
                                          <p:spTgt spid="9"/>
                                        </p:tgtEl>
                                        <p:attrNameLst>
                                          <p:attrName>style.visibility</p:attrName>
                                        </p:attrNameLst>
                                      </p:cBhvr>
                                      <p:to>
                                        <p:strVal val="visible"/>
                                      </p:to>
                                    </p:set>
                                    <p:animEffect transition="in" filter="blinds(horizontal)">
                                      <p:cBhvr>
                                        <p:cTn id="4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6" grpId="0" bldLvl="0" animBg="1"/>
      <p:bldP spid="7" grpId="0"/>
      <p:bldP spid="8" grpId="0"/>
      <p:bldP spid="10" grpId="0" animBg="1"/>
      <p:bldP spid="16" grpId="0"/>
      <p:bldP spid="9" grpId="0"/>
    </p:bldLst>
  </p:timing>
</p:sld>
</file>

<file path=ppt/slides/slide48.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1" name="文本框 10"/>
          <p:cNvSpPr txBox="1"/>
          <p:nvPr/>
        </p:nvSpPr>
        <p:spPr>
          <a:xfrm>
            <a:off x="98425" y="99695"/>
            <a:ext cx="5629275" cy="306705"/>
          </a:xfrm>
          <a:prstGeom prst="rect">
            <a:avLst/>
          </a:prstGeom>
          <a:noFill/>
        </p:spPr>
        <p:txBody>
          <a:bodyPr wrap="square" rtlCol="0">
            <a:spAutoFit/>
          </a:bodyPr>
          <a:p>
            <a:pPr algn="ctr"/>
            <a:r>
              <a:rPr lang="zh-CN" altLang="en-US" sz="1400">
                <a:solidFill>
                  <a:srgbClr val="BEBEBE"/>
                </a:solidFill>
              </a:rPr>
              <a:t>《机器人</a:t>
            </a:r>
            <a:r>
              <a:rPr lang="en-US" altLang="zh-CN" sz="1400">
                <a:solidFill>
                  <a:srgbClr val="BEBEBE"/>
                </a:solidFill>
              </a:rPr>
              <a:t>SLAM</a:t>
            </a:r>
            <a:r>
              <a:rPr lang="zh-CN" altLang="en-US" sz="1400">
                <a:solidFill>
                  <a:srgbClr val="BEBEBE"/>
                </a:solidFill>
              </a:rPr>
              <a:t>导航：核心技术与实战》</a:t>
            </a:r>
            <a:r>
              <a:rPr lang="en-US" altLang="zh-CN" sz="1400">
                <a:solidFill>
                  <a:srgbClr val="BEBEBE"/>
                </a:solidFill>
              </a:rPr>
              <a:t>    </a:t>
            </a:r>
            <a:r>
              <a:rPr lang="zh-CN" altLang="en-US" sz="1400">
                <a:solidFill>
                  <a:srgbClr val="BEBEBE"/>
                </a:solidFill>
              </a:rPr>
              <a:t>张虎</a:t>
            </a:r>
            <a:r>
              <a:rPr lang="en-US" altLang="zh-CN" sz="1400">
                <a:solidFill>
                  <a:srgbClr val="BEBEBE"/>
                </a:solidFill>
              </a:rPr>
              <a:t> </a:t>
            </a:r>
            <a:r>
              <a:rPr lang="zh-CN" altLang="en-US" sz="1400">
                <a:solidFill>
                  <a:srgbClr val="BEBEBE"/>
                </a:solidFill>
              </a:rPr>
              <a:t>著</a:t>
            </a:r>
            <a:r>
              <a:rPr lang="en-US" altLang="zh-CN" sz="1400">
                <a:solidFill>
                  <a:srgbClr val="BEBEBE"/>
                </a:solidFill>
              </a:rPr>
              <a:t>    </a:t>
            </a:r>
            <a:r>
              <a:rPr lang="zh-CN" altLang="en-US" sz="1400">
                <a:solidFill>
                  <a:srgbClr val="BEBEBE"/>
                </a:solidFill>
              </a:rPr>
              <a:t>机械工业出版社</a:t>
            </a:r>
            <a:endParaRPr lang="zh-CN" altLang="en-US" sz="1400">
              <a:solidFill>
                <a:srgbClr val="BEBEBE"/>
              </a:solidFill>
            </a:endParaRPr>
          </a:p>
        </p:txBody>
      </p:sp>
      <p:sp>
        <p:nvSpPr>
          <p:cNvPr id="15" name="副标题 2"/>
          <p:cNvSpPr>
            <a:spLocks noGrp="1"/>
          </p:cNvSpPr>
          <p:nvPr>
            <p:custDataLst>
              <p:tags r:id="rId2"/>
            </p:custDataLst>
          </p:nvPr>
        </p:nvSpPr>
        <p:spPr>
          <a:xfrm>
            <a:off x="9103360" y="6446520"/>
            <a:ext cx="3028950" cy="344170"/>
          </a:xfrm>
          <a:prstGeom prst="rect">
            <a:avLst/>
          </a:prstGeom>
        </p:spPr>
        <p:txBody>
          <a:bodyPr vert="horz" lIns="90000" tIns="46800" rIns="90000" bIns="46800"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a:solidFill>
                  <a:schemeClr val="bg1">
                    <a:lumMod val="85000"/>
                  </a:schemeClr>
                </a:solidFill>
              </a:rPr>
              <a:t>课件下载：</a:t>
            </a:r>
            <a:r>
              <a:rPr lang="en-US" altLang="zh-CN" sz="1400">
                <a:solidFill>
                  <a:schemeClr val="bg1">
                    <a:lumMod val="85000"/>
                  </a:schemeClr>
                </a:solidFill>
              </a:rPr>
              <a:t>www.xiihoo.com</a:t>
            </a:r>
            <a:endParaRPr lang="en-US" altLang="zh-CN" sz="1400">
              <a:solidFill>
                <a:schemeClr val="bg1">
                  <a:lumMod val="85000"/>
                </a:schemeClr>
              </a:solidFill>
            </a:endParaRPr>
          </a:p>
        </p:txBody>
      </p:sp>
      <p:sp>
        <p:nvSpPr>
          <p:cNvPr id="13" name="文本框 12"/>
          <p:cNvSpPr txBox="1"/>
          <p:nvPr>
            <p:custDataLst>
              <p:tags r:id="rId3"/>
            </p:custDataLst>
          </p:nvPr>
        </p:nvSpPr>
        <p:spPr>
          <a:xfrm>
            <a:off x="213360" y="6465570"/>
            <a:ext cx="924560" cy="306705"/>
          </a:xfrm>
          <a:prstGeom prst="rect">
            <a:avLst/>
          </a:prstGeom>
          <a:noFill/>
        </p:spPr>
        <p:txBody>
          <a:bodyPr wrap="square" rtlCol="0">
            <a:spAutoFit/>
          </a:bodyPr>
          <a:p>
            <a:pPr algn="l"/>
            <a:r>
              <a:rPr lang="en-US" altLang="zh-CN" sz="1400" spc="200">
                <a:solidFill>
                  <a:schemeClr val="bg1">
                    <a:lumMod val="85000"/>
                  </a:schemeClr>
                </a:solidFill>
                <a:latin typeface="Arial" panose="020B0604020202020204" pitchFamily="34" charset="0"/>
                <a:ea typeface="微软雅黑" panose="020B0503020204020204" pitchFamily="34" charset="-122"/>
              </a:rPr>
              <a:t>47</a:t>
            </a:r>
            <a:r>
              <a:rPr lang="zh-CN" altLang="en-US" sz="1400" spc="200">
                <a:solidFill>
                  <a:schemeClr val="bg1">
                    <a:lumMod val="85000"/>
                  </a:schemeClr>
                </a:solidFill>
                <a:latin typeface="Arial" panose="020B0604020202020204" pitchFamily="34" charset="0"/>
                <a:ea typeface="微软雅黑" panose="020B0503020204020204" pitchFamily="34" charset="-122"/>
              </a:rPr>
              <a:t>/</a:t>
            </a:r>
            <a:r>
              <a:rPr lang="en-US" altLang="zh-CN" sz="1400" spc="200">
                <a:solidFill>
                  <a:schemeClr val="bg1">
                    <a:lumMod val="85000"/>
                  </a:schemeClr>
                </a:solidFill>
                <a:latin typeface="Arial" panose="020B0604020202020204" pitchFamily="34" charset="0"/>
                <a:ea typeface="微软雅黑" panose="020B0503020204020204" pitchFamily="34" charset="-122"/>
                <a:sym typeface="+mn-ea"/>
              </a:rPr>
              <a:t>56</a:t>
            </a:r>
            <a:endParaRPr lang="en-US" sz="1400" spc="200">
              <a:solidFill>
                <a:schemeClr val="bg1">
                  <a:lumMod val="85000"/>
                </a:schemeClr>
              </a:solidFill>
              <a:latin typeface="Arial" panose="020B0604020202020204" pitchFamily="34" charset="0"/>
              <a:ea typeface="微软雅黑" panose="020B0503020204020204" pitchFamily="34" charset="-122"/>
            </a:endParaRPr>
          </a:p>
        </p:txBody>
      </p:sp>
      <p:sp>
        <p:nvSpPr>
          <p:cNvPr id="2" name="标题 1"/>
          <p:cNvSpPr>
            <a:spLocks noGrp="1"/>
          </p:cNvSpPr>
          <p:nvPr>
            <p:ph type="ctrTitle"/>
            <p:custDataLst>
              <p:tags r:id="rId4"/>
            </p:custDataLst>
          </p:nvPr>
        </p:nvSpPr>
        <p:spPr>
          <a:xfrm>
            <a:off x="232410" y="597535"/>
            <a:ext cx="3545840" cy="496570"/>
          </a:xfrm>
        </p:spPr>
        <p:txBody>
          <a:bodyPr>
            <a:noAutofit/>
          </a:bodyPr>
          <a:p>
            <a:pPr algn="l"/>
            <a:r>
              <a:rPr lang="zh-CN" altLang="en-US" sz="2000">
                <a:solidFill>
                  <a:srgbClr val="9CC2F0"/>
                </a:solidFill>
                <a:sym typeface="+mn-ea"/>
              </a:rPr>
              <a:t>6.2 底盘性能指标</a:t>
            </a:r>
            <a:endParaRPr lang="zh-CN" altLang="en-US" sz="2000">
              <a:solidFill>
                <a:srgbClr val="9CC2F0"/>
              </a:solidFill>
            </a:endParaRPr>
          </a:p>
        </p:txBody>
      </p:sp>
      <p:sp>
        <p:nvSpPr>
          <p:cNvPr id="28" name="文本框 27"/>
          <p:cNvSpPr txBox="1"/>
          <p:nvPr>
            <p:custDataLst>
              <p:tags r:id="rId5"/>
            </p:custDataLst>
          </p:nvPr>
        </p:nvSpPr>
        <p:spPr>
          <a:xfrm>
            <a:off x="6555740" y="99695"/>
            <a:ext cx="5419090" cy="306705"/>
          </a:xfrm>
          <a:prstGeom prst="rect">
            <a:avLst/>
          </a:prstGeom>
          <a:noFill/>
        </p:spPr>
        <p:txBody>
          <a:bodyPr wrap="square" rtlCol="0">
            <a:spAutoFit/>
          </a:bodyPr>
          <a:p>
            <a:pPr algn="r"/>
            <a:r>
              <a:rPr lang="zh-CN" altLang="en-US" sz="1400">
                <a:solidFill>
                  <a:srgbClr val="FF0000"/>
                </a:solidFill>
                <a:sym typeface="+mn-ea"/>
              </a:rPr>
              <a:t>（第</a:t>
            </a:r>
            <a:r>
              <a:rPr lang="en-US" altLang="zh-CN" sz="1400">
                <a:solidFill>
                  <a:srgbClr val="FF0000"/>
                </a:solidFill>
                <a:sym typeface="+mn-ea"/>
              </a:rPr>
              <a:t>1</a:t>
            </a:r>
            <a:r>
              <a:rPr lang="zh-CN" altLang="en-US" sz="1400">
                <a:solidFill>
                  <a:srgbClr val="FF0000"/>
                </a:solidFill>
                <a:sym typeface="+mn-ea"/>
              </a:rPr>
              <a:t>季）</a:t>
            </a:r>
            <a:r>
              <a:rPr lang="zh-CN" altLang="en-US" sz="1400">
                <a:solidFill>
                  <a:schemeClr val="bg1"/>
                </a:solidFill>
                <a:sym typeface="+mn-ea"/>
              </a:rPr>
              <a:t>第</a:t>
            </a:r>
            <a:r>
              <a:rPr lang="en-US" altLang="zh-CN" sz="1400">
                <a:solidFill>
                  <a:schemeClr val="bg1"/>
                </a:solidFill>
                <a:sym typeface="+mn-ea"/>
              </a:rPr>
              <a:t>6</a:t>
            </a:r>
            <a:r>
              <a:rPr lang="zh-CN" altLang="en-US" sz="1400">
                <a:solidFill>
                  <a:schemeClr val="bg1"/>
                </a:solidFill>
                <a:sym typeface="+mn-ea"/>
              </a:rPr>
              <a:t>章：机器人底盘</a:t>
            </a:r>
            <a:endParaRPr lang="zh-CN" altLang="en-US" sz="1400">
              <a:solidFill>
                <a:schemeClr val="bg1"/>
              </a:solidFill>
            </a:endParaRPr>
          </a:p>
        </p:txBody>
      </p:sp>
      <p:sp>
        <p:nvSpPr>
          <p:cNvPr id="3" name="文本框 2"/>
          <p:cNvSpPr txBox="1"/>
          <p:nvPr/>
        </p:nvSpPr>
        <p:spPr>
          <a:xfrm>
            <a:off x="526415" y="1486535"/>
            <a:ext cx="1447165" cy="1814830"/>
          </a:xfrm>
          <a:prstGeom prst="rect">
            <a:avLst/>
          </a:prstGeom>
          <a:noFill/>
          <a:ln w="9525">
            <a:noFill/>
          </a:ln>
        </p:spPr>
        <p:txBody>
          <a:bodyPr wrap="square">
            <a:spAutoFit/>
          </a:bodyPr>
          <a:p>
            <a:pPr marL="285750" indent="-285750">
              <a:lnSpc>
                <a:spcPct val="200000"/>
              </a:lnSpc>
              <a:buFont typeface="Wingdings" panose="05000000000000000000" charset="0"/>
              <a:buChar char="n"/>
            </a:pPr>
            <a:r>
              <a:rPr lang="zh-CN" altLang="en-US" sz="1400">
                <a:solidFill>
                  <a:schemeClr val="bg1"/>
                </a:solidFill>
                <a:latin typeface="+mn-ea"/>
                <a:sym typeface="+mn-ea"/>
              </a:rPr>
              <a:t>载重能力</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zh-CN" altLang="en-US" sz="1400">
                <a:solidFill>
                  <a:schemeClr val="bg1"/>
                </a:solidFill>
                <a:latin typeface="+mn-ea"/>
                <a:sym typeface="+mn-ea"/>
              </a:rPr>
              <a:t>动力性能</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zh-CN" altLang="en-US" sz="1400">
                <a:solidFill>
                  <a:srgbClr val="FFFF00"/>
                </a:solidFill>
                <a:latin typeface="+mn-ea"/>
                <a:sym typeface="+mn-ea"/>
              </a:rPr>
              <a:t>控制精度</a:t>
            </a:r>
            <a:endParaRPr lang="zh-CN" altLang="en-US" sz="1400">
              <a:solidFill>
                <a:schemeClr val="bg1"/>
              </a:solidFill>
              <a:latin typeface="+mn-ea"/>
              <a:sym typeface="+mn-ea"/>
            </a:endParaRPr>
          </a:p>
          <a:p>
            <a:pPr marL="285750" indent="-285750">
              <a:lnSpc>
                <a:spcPct val="200000"/>
              </a:lnSpc>
              <a:buFont typeface="Wingdings" panose="05000000000000000000" charset="0"/>
              <a:buChar char="n"/>
            </a:pPr>
            <a:r>
              <a:rPr lang="zh-CN" altLang="en-US" sz="1400">
                <a:solidFill>
                  <a:schemeClr val="bg1"/>
                </a:solidFill>
                <a:latin typeface="+mn-ea"/>
                <a:sym typeface="+mn-ea"/>
              </a:rPr>
              <a:t>里程计精度</a:t>
            </a:r>
            <a:endParaRPr lang="zh-CN" altLang="en-US" sz="1400" b="0">
              <a:solidFill>
                <a:srgbClr val="FFFF00"/>
              </a:solidFill>
              <a:latin typeface="+mn-ea"/>
              <a:sym typeface="+mn-ea"/>
            </a:endParaRPr>
          </a:p>
        </p:txBody>
      </p:sp>
      <p:sp>
        <p:nvSpPr>
          <p:cNvPr id="5" name="右箭头 4"/>
          <p:cNvSpPr/>
          <p:nvPr>
            <p:custDataLst>
              <p:tags r:id="rId6"/>
            </p:custDataLst>
          </p:nvPr>
        </p:nvSpPr>
        <p:spPr>
          <a:xfrm>
            <a:off x="1744980" y="2553970"/>
            <a:ext cx="775335" cy="2228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左大括号 5"/>
          <p:cNvSpPr/>
          <p:nvPr/>
        </p:nvSpPr>
        <p:spPr>
          <a:xfrm>
            <a:off x="2652395" y="2258060"/>
            <a:ext cx="111125" cy="80327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7" name="文本框 6"/>
          <p:cNvSpPr txBox="1"/>
          <p:nvPr/>
        </p:nvSpPr>
        <p:spPr>
          <a:xfrm>
            <a:off x="2724785" y="2248535"/>
            <a:ext cx="1249680" cy="737235"/>
          </a:xfrm>
          <a:prstGeom prst="rect">
            <a:avLst/>
          </a:prstGeom>
          <a:noFill/>
        </p:spPr>
        <p:txBody>
          <a:bodyPr wrap="none" rtlCol="0" anchor="t">
            <a:spAutoFit/>
          </a:bodyPr>
          <a:p>
            <a:pPr indent="0" algn="l">
              <a:lnSpc>
                <a:spcPct val="150000"/>
              </a:lnSpc>
              <a:buFont typeface="+mj-ea"/>
              <a:buNone/>
            </a:pPr>
            <a:r>
              <a:rPr lang="zh-CN" altLang="en-US" sz="1400">
                <a:solidFill>
                  <a:srgbClr val="FFFF00"/>
                </a:solidFill>
                <a:latin typeface="+mn-ea"/>
                <a:sym typeface="+mn-ea"/>
              </a:rPr>
              <a:t>编码器分辨率</a:t>
            </a:r>
            <a:endParaRPr lang="zh-CN" altLang="en-US" sz="1400">
              <a:solidFill>
                <a:srgbClr val="FFFF00"/>
              </a:solidFill>
              <a:latin typeface="+mn-ea"/>
              <a:sym typeface="+mn-ea"/>
            </a:endParaRPr>
          </a:p>
          <a:p>
            <a:pPr indent="0" algn="l">
              <a:lnSpc>
                <a:spcPct val="150000"/>
              </a:lnSpc>
              <a:buFont typeface="+mj-ea"/>
              <a:buNone/>
            </a:pPr>
            <a:r>
              <a:rPr lang="en-US" altLang="zh-CN" sz="1400">
                <a:solidFill>
                  <a:srgbClr val="FFFF00"/>
                </a:solidFill>
                <a:latin typeface="+mn-ea"/>
                <a:sym typeface="+mn-ea"/>
              </a:rPr>
              <a:t>PWM</a:t>
            </a:r>
            <a:r>
              <a:rPr lang="zh-CN" altLang="en-US" sz="1400">
                <a:solidFill>
                  <a:srgbClr val="FFFF00"/>
                </a:solidFill>
                <a:latin typeface="+mn-ea"/>
                <a:sym typeface="+mn-ea"/>
              </a:rPr>
              <a:t>分辨率</a:t>
            </a:r>
            <a:endParaRPr lang="zh-CN" altLang="en-US" sz="1400">
              <a:solidFill>
                <a:srgbClr val="FFFF00"/>
              </a:solidFill>
              <a:latin typeface="+mn-ea"/>
              <a:sym typeface="+mn-ea"/>
            </a:endParaRPr>
          </a:p>
        </p:txBody>
      </p:sp>
      <p:graphicFrame>
        <p:nvGraphicFramePr>
          <p:cNvPr id="14" name="对象 -2147482004"/>
          <p:cNvGraphicFramePr>
            <a:graphicFrameLocks noChangeAspect="1"/>
          </p:cNvGraphicFramePr>
          <p:nvPr/>
        </p:nvGraphicFramePr>
        <p:xfrm>
          <a:off x="270510" y="3905250"/>
          <a:ext cx="4612640" cy="2280285"/>
        </p:xfrm>
        <a:graphic>
          <a:graphicData uri="http://schemas.openxmlformats.org/presentationml/2006/ole">
            <mc:AlternateContent xmlns:mc="http://schemas.openxmlformats.org/markup-compatibility/2006">
              <mc:Choice xmlns:v="urn:schemas-microsoft-com:vml" Requires="v">
                <p:oleObj spid="_x0000_s23" name="" r:id="rId7" imgW="3644900" imgH="1803400" progId="Equation.KSEE3">
                  <p:embed/>
                </p:oleObj>
              </mc:Choice>
              <mc:Fallback>
                <p:oleObj name="" r:id="rId7" imgW="3644900" imgH="1803400" progId="Equation.KSEE3">
                  <p:embed/>
                  <p:pic>
                    <p:nvPicPr>
                      <p:cNvPr id="0" name="图片 18"/>
                      <p:cNvPicPr/>
                      <p:nvPr/>
                    </p:nvPicPr>
                    <p:blipFill>
                      <a:blip r:embed="rId8"/>
                      <a:stretch>
                        <a:fillRect/>
                      </a:stretch>
                    </p:blipFill>
                    <p:spPr>
                      <a:xfrm>
                        <a:off x="270510" y="3905250"/>
                        <a:ext cx="4612640" cy="2280285"/>
                      </a:xfrm>
                      <a:prstGeom prst="rect">
                        <a:avLst/>
                      </a:prstGeom>
                      <a:solidFill>
                        <a:schemeClr val="bg1"/>
                      </a:solidFill>
                      <a:ln w="38100">
                        <a:noFill/>
                        <a:miter/>
                      </a:ln>
                    </p:spPr>
                  </p:pic>
                </p:oleObj>
              </mc:Fallback>
            </mc:AlternateContent>
          </a:graphicData>
        </a:graphic>
      </p:graphicFrame>
      <p:pic>
        <p:nvPicPr>
          <p:cNvPr id="18" name="图片 17" descr="图片37"/>
          <p:cNvPicPr>
            <a:picLocks noChangeAspect="1"/>
          </p:cNvPicPr>
          <p:nvPr/>
        </p:nvPicPr>
        <p:blipFill>
          <a:blip r:embed="rId9"/>
          <a:stretch>
            <a:fillRect/>
          </a:stretch>
        </p:blipFill>
        <p:spPr>
          <a:xfrm>
            <a:off x="7926705" y="1094105"/>
            <a:ext cx="4048125" cy="1931670"/>
          </a:xfrm>
          <a:prstGeom prst="rect">
            <a:avLst/>
          </a:prstGeom>
        </p:spPr>
      </p:pic>
      <p:pic>
        <p:nvPicPr>
          <p:cNvPr id="9" name="图片 8"/>
          <p:cNvPicPr>
            <a:picLocks noChangeAspect="1"/>
          </p:cNvPicPr>
          <p:nvPr/>
        </p:nvPicPr>
        <p:blipFill>
          <a:blip r:embed="rId10"/>
          <a:stretch>
            <a:fillRect/>
          </a:stretch>
        </p:blipFill>
        <p:spPr>
          <a:xfrm>
            <a:off x="5088890" y="3846195"/>
            <a:ext cx="6962140" cy="2358390"/>
          </a:xfrm>
          <a:prstGeom prst="rect">
            <a:avLst/>
          </a:prstGeom>
        </p:spPr>
      </p:pic>
      <p:pic>
        <p:nvPicPr>
          <p:cNvPr id="12" name="图片 11"/>
          <p:cNvPicPr>
            <a:picLocks noChangeAspect="1"/>
          </p:cNvPicPr>
          <p:nvPr/>
        </p:nvPicPr>
        <p:blipFill>
          <a:blip r:embed="rId11"/>
          <a:stretch>
            <a:fillRect/>
          </a:stretch>
        </p:blipFill>
        <p:spPr>
          <a:xfrm>
            <a:off x="4150360" y="1097280"/>
            <a:ext cx="3583305" cy="1928495"/>
          </a:xfrm>
          <a:prstGeom prst="rect">
            <a:avLst/>
          </a:prstGeom>
        </p:spPr>
      </p:pic>
      <p:sp>
        <p:nvSpPr>
          <p:cNvPr id="16" name="椭圆 15"/>
          <p:cNvSpPr/>
          <p:nvPr/>
        </p:nvSpPr>
        <p:spPr>
          <a:xfrm>
            <a:off x="8648065" y="1882140"/>
            <a:ext cx="434340" cy="836295"/>
          </a:xfrm>
          <a:prstGeom prst="ellipse">
            <a:avLst/>
          </a:prstGeom>
          <a:noFill/>
          <a:ln w="381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17" name="曲线连接符 16"/>
          <p:cNvCxnSpPr>
            <a:stCxn id="16" idx="3"/>
          </p:cNvCxnSpPr>
          <p:nvPr/>
        </p:nvCxnSpPr>
        <p:spPr>
          <a:xfrm rot="5400000" flipH="1">
            <a:off x="7117715" y="1001395"/>
            <a:ext cx="161925" cy="3026410"/>
          </a:xfrm>
          <a:prstGeom prst="curvedConnector4">
            <a:avLst>
              <a:gd name="adj1" fmla="val -222549"/>
              <a:gd name="adj2" fmla="val 51039"/>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ustDataLst>
      <p:tags r:id="rId12"/>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blinds(horizontal)">
                                      <p:cBhvr>
                                        <p:cTn id="10" dur="500"/>
                                        <p:tgtEl>
                                          <p:spTgt spid="6"/>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blinds(horizontal)">
                                      <p:cBhvr>
                                        <p:cTn id="13" dur="5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nodeType="click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blinds(horizontal)">
                                      <p:cBhvr>
                                        <p:cTn id="18" dur="500"/>
                                        <p:tgtEl>
                                          <p:spTgt spid="18"/>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blinds(horizontal)">
                                      <p:cBhvr>
                                        <p:cTn id="23" dur="500"/>
                                        <p:tgtEl>
                                          <p:spTgt spid="16"/>
                                        </p:tgtEl>
                                      </p:cBhvr>
                                    </p:animEffect>
                                  </p:childTnLst>
                                </p:cTn>
                              </p:par>
                              <p:par>
                                <p:cTn id="24" presetID="3" presetClass="entr" presetSubtype="10" fill="hold" nodeType="with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blinds(horizontal)">
                                      <p:cBhvr>
                                        <p:cTn id="26" dur="500"/>
                                        <p:tgtEl>
                                          <p:spTgt spid="17"/>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nodeType="click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blinds(horizontal)">
                                      <p:cBhvr>
                                        <p:cTn id="31" dur="500"/>
                                        <p:tgtEl>
                                          <p:spTgt spid="12"/>
                                        </p:tgtEl>
                                      </p:cBhvr>
                                    </p:animEffect>
                                  </p:childTnLst>
                                </p:cTn>
                              </p:par>
                            </p:childTnLst>
                          </p:cTn>
                        </p:par>
                      </p:childTnLst>
                    </p:cTn>
                  </p:par>
                  <p:par>
                    <p:cTn id="32" fill="hold">
                      <p:stCondLst>
                        <p:cond delay="indefinite"/>
                      </p:stCondLst>
                      <p:childTnLst>
                        <p:par>
                          <p:cTn id="33" fill="hold">
                            <p:stCondLst>
                              <p:cond delay="0"/>
                            </p:stCondLst>
                            <p:childTnLst>
                              <p:par>
                                <p:cTn id="34" presetID="3" presetClass="entr" presetSubtype="10" fill="hold" nodeType="click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blinds(horizontal)">
                                      <p:cBhvr>
                                        <p:cTn id="36" dur="500"/>
                                        <p:tgtEl>
                                          <p:spTgt spid="14"/>
                                        </p:tgtEl>
                                      </p:cBhvr>
                                    </p:animEffect>
                                  </p:childTnLst>
                                </p:cTn>
                              </p:par>
                            </p:childTnLst>
                          </p:cTn>
                        </p:par>
                      </p:childTnLst>
                    </p:cTn>
                  </p:par>
                  <p:par>
                    <p:cTn id="37" fill="hold">
                      <p:stCondLst>
                        <p:cond delay="indefinite"/>
                      </p:stCondLst>
                      <p:childTnLst>
                        <p:par>
                          <p:cTn id="38" fill="hold">
                            <p:stCondLst>
                              <p:cond delay="0"/>
                            </p:stCondLst>
                            <p:childTnLst>
                              <p:par>
                                <p:cTn id="39" presetID="3" presetClass="entr" presetSubtype="10" fill="hold" nodeType="clickEffect">
                                  <p:stCondLst>
                                    <p:cond delay="0"/>
                                  </p:stCondLst>
                                  <p:childTnLst>
                                    <p:set>
                                      <p:cBhvr>
                                        <p:cTn id="40" dur="1" fill="hold">
                                          <p:stCondLst>
                                            <p:cond delay="0"/>
                                          </p:stCondLst>
                                        </p:cTn>
                                        <p:tgtEl>
                                          <p:spTgt spid="9"/>
                                        </p:tgtEl>
                                        <p:attrNameLst>
                                          <p:attrName>style.visibility</p:attrName>
                                        </p:attrNameLst>
                                      </p:cBhvr>
                                      <p:to>
                                        <p:strVal val="visible"/>
                                      </p:to>
                                    </p:set>
                                    <p:animEffect transition="in" filter="blinds(horizontal)">
                                      <p:cBhvr>
                                        <p:cTn id="4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6" grpId="0" bldLvl="0" animBg="1"/>
      <p:bldP spid="7" grpId="0"/>
      <p:bldP spid="16"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1" name="文本框 10"/>
          <p:cNvSpPr txBox="1"/>
          <p:nvPr/>
        </p:nvSpPr>
        <p:spPr>
          <a:xfrm>
            <a:off x="98425" y="99695"/>
            <a:ext cx="5629275" cy="306705"/>
          </a:xfrm>
          <a:prstGeom prst="rect">
            <a:avLst/>
          </a:prstGeom>
          <a:noFill/>
        </p:spPr>
        <p:txBody>
          <a:bodyPr wrap="square" rtlCol="0">
            <a:spAutoFit/>
          </a:bodyPr>
          <a:p>
            <a:pPr algn="ctr"/>
            <a:r>
              <a:rPr lang="zh-CN" altLang="en-US" sz="1400">
                <a:solidFill>
                  <a:srgbClr val="BEBEBE"/>
                </a:solidFill>
              </a:rPr>
              <a:t>《机器人</a:t>
            </a:r>
            <a:r>
              <a:rPr lang="en-US" altLang="zh-CN" sz="1400">
                <a:solidFill>
                  <a:srgbClr val="BEBEBE"/>
                </a:solidFill>
              </a:rPr>
              <a:t>SLAM</a:t>
            </a:r>
            <a:r>
              <a:rPr lang="zh-CN" altLang="en-US" sz="1400">
                <a:solidFill>
                  <a:srgbClr val="BEBEBE"/>
                </a:solidFill>
              </a:rPr>
              <a:t>导航：核心技术与实战》</a:t>
            </a:r>
            <a:r>
              <a:rPr lang="en-US" altLang="zh-CN" sz="1400">
                <a:solidFill>
                  <a:srgbClr val="BEBEBE"/>
                </a:solidFill>
              </a:rPr>
              <a:t>    </a:t>
            </a:r>
            <a:r>
              <a:rPr lang="zh-CN" altLang="en-US" sz="1400">
                <a:solidFill>
                  <a:srgbClr val="BEBEBE"/>
                </a:solidFill>
              </a:rPr>
              <a:t>张虎</a:t>
            </a:r>
            <a:r>
              <a:rPr lang="en-US" altLang="zh-CN" sz="1400">
                <a:solidFill>
                  <a:srgbClr val="BEBEBE"/>
                </a:solidFill>
              </a:rPr>
              <a:t> </a:t>
            </a:r>
            <a:r>
              <a:rPr lang="zh-CN" altLang="en-US" sz="1400">
                <a:solidFill>
                  <a:srgbClr val="BEBEBE"/>
                </a:solidFill>
              </a:rPr>
              <a:t>著</a:t>
            </a:r>
            <a:r>
              <a:rPr lang="en-US" altLang="zh-CN" sz="1400">
                <a:solidFill>
                  <a:srgbClr val="BEBEBE"/>
                </a:solidFill>
              </a:rPr>
              <a:t>    </a:t>
            </a:r>
            <a:r>
              <a:rPr lang="zh-CN" altLang="en-US" sz="1400">
                <a:solidFill>
                  <a:srgbClr val="BEBEBE"/>
                </a:solidFill>
              </a:rPr>
              <a:t>机械工业出版社</a:t>
            </a:r>
            <a:endParaRPr lang="zh-CN" altLang="en-US" sz="1400">
              <a:solidFill>
                <a:srgbClr val="BEBEBE"/>
              </a:solidFill>
            </a:endParaRPr>
          </a:p>
        </p:txBody>
      </p:sp>
      <p:sp>
        <p:nvSpPr>
          <p:cNvPr id="15" name="副标题 2"/>
          <p:cNvSpPr>
            <a:spLocks noGrp="1"/>
          </p:cNvSpPr>
          <p:nvPr>
            <p:custDataLst>
              <p:tags r:id="rId2"/>
            </p:custDataLst>
          </p:nvPr>
        </p:nvSpPr>
        <p:spPr>
          <a:xfrm>
            <a:off x="9103360" y="6446520"/>
            <a:ext cx="3028950" cy="344170"/>
          </a:xfrm>
          <a:prstGeom prst="rect">
            <a:avLst/>
          </a:prstGeom>
        </p:spPr>
        <p:txBody>
          <a:bodyPr vert="horz" lIns="90000" tIns="46800" rIns="90000" bIns="46800"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a:solidFill>
                  <a:schemeClr val="bg1">
                    <a:lumMod val="85000"/>
                  </a:schemeClr>
                </a:solidFill>
              </a:rPr>
              <a:t>课件下载：</a:t>
            </a:r>
            <a:r>
              <a:rPr lang="en-US" altLang="zh-CN" sz="1400">
                <a:solidFill>
                  <a:schemeClr val="bg1">
                    <a:lumMod val="85000"/>
                  </a:schemeClr>
                </a:solidFill>
              </a:rPr>
              <a:t>www.xiihoo.com</a:t>
            </a:r>
            <a:endParaRPr lang="en-US" altLang="zh-CN" sz="1400">
              <a:solidFill>
                <a:schemeClr val="bg1">
                  <a:lumMod val="85000"/>
                </a:schemeClr>
              </a:solidFill>
            </a:endParaRPr>
          </a:p>
        </p:txBody>
      </p:sp>
      <p:sp>
        <p:nvSpPr>
          <p:cNvPr id="13" name="文本框 12"/>
          <p:cNvSpPr txBox="1"/>
          <p:nvPr>
            <p:custDataLst>
              <p:tags r:id="rId3"/>
            </p:custDataLst>
          </p:nvPr>
        </p:nvSpPr>
        <p:spPr>
          <a:xfrm>
            <a:off x="213360" y="6465570"/>
            <a:ext cx="924560" cy="306705"/>
          </a:xfrm>
          <a:prstGeom prst="rect">
            <a:avLst/>
          </a:prstGeom>
          <a:noFill/>
        </p:spPr>
        <p:txBody>
          <a:bodyPr wrap="square" rtlCol="0">
            <a:spAutoFit/>
          </a:bodyPr>
          <a:p>
            <a:pPr algn="l"/>
            <a:r>
              <a:rPr lang="en-US" altLang="zh-CN" sz="1400" spc="200">
                <a:solidFill>
                  <a:schemeClr val="bg1">
                    <a:lumMod val="85000"/>
                  </a:schemeClr>
                </a:solidFill>
                <a:latin typeface="Arial" panose="020B0604020202020204" pitchFamily="34" charset="0"/>
                <a:ea typeface="微软雅黑" panose="020B0503020204020204" pitchFamily="34" charset="-122"/>
              </a:rPr>
              <a:t>48</a:t>
            </a:r>
            <a:r>
              <a:rPr lang="zh-CN" altLang="en-US" sz="1400" spc="200">
                <a:solidFill>
                  <a:schemeClr val="bg1">
                    <a:lumMod val="85000"/>
                  </a:schemeClr>
                </a:solidFill>
                <a:latin typeface="Arial" panose="020B0604020202020204" pitchFamily="34" charset="0"/>
                <a:ea typeface="微软雅黑" panose="020B0503020204020204" pitchFamily="34" charset="-122"/>
              </a:rPr>
              <a:t>/</a:t>
            </a:r>
            <a:r>
              <a:rPr lang="en-US" altLang="zh-CN" sz="1400" spc="200">
                <a:solidFill>
                  <a:schemeClr val="bg1">
                    <a:lumMod val="85000"/>
                  </a:schemeClr>
                </a:solidFill>
                <a:latin typeface="Arial" panose="020B0604020202020204" pitchFamily="34" charset="0"/>
                <a:ea typeface="微软雅黑" panose="020B0503020204020204" pitchFamily="34" charset="-122"/>
                <a:sym typeface="+mn-ea"/>
              </a:rPr>
              <a:t>56</a:t>
            </a:r>
            <a:endParaRPr lang="en-US" sz="1400" spc="200">
              <a:solidFill>
                <a:schemeClr val="bg1">
                  <a:lumMod val="85000"/>
                </a:schemeClr>
              </a:solidFill>
              <a:latin typeface="Arial" panose="020B0604020202020204" pitchFamily="34" charset="0"/>
              <a:ea typeface="微软雅黑" panose="020B0503020204020204" pitchFamily="34" charset="-122"/>
            </a:endParaRPr>
          </a:p>
        </p:txBody>
      </p:sp>
      <p:sp>
        <p:nvSpPr>
          <p:cNvPr id="2" name="标题 1"/>
          <p:cNvSpPr>
            <a:spLocks noGrp="1"/>
          </p:cNvSpPr>
          <p:nvPr>
            <p:ph type="ctrTitle"/>
            <p:custDataLst>
              <p:tags r:id="rId4"/>
            </p:custDataLst>
          </p:nvPr>
        </p:nvSpPr>
        <p:spPr>
          <a:xfrm>
            <a:off x="232410" y="597535"/>
            <a:ext cx="3545840" cy="496570"/>
          </a:xfrm>
        </p:spPr>
        <p:txBody>
          <a:bodyPr>
            <a:noAutofit/>
          </a:bodyPr>
          <a:p>
            <a:pPr algn="l"/>
            <a:r>
              <a:rPr lang="zh-CN" altLang="en-US" sz="2000">
                <a:solidFill>
                  <a:srgbClr val="9CC2F0"/>
                </a:solidFill>
                <a:sym typeface="+mn-ea"/>
              </a:rPr>
              <a:t>6.2 底盘性能指标</a:t>
            </a:r>
            <a:endParaRPr lang="zh-CN" altLang="en-US" sz="2000">
              <a:solidFill>
                <a:srgbClr val="9CC2F0"/>
              </a:solidFill>
            </a:endParaRPr>
          </a:p>
        </p:txBody>
      </p:sp>
      <p:sp>
        <p:nvSpPr>
          <p:cNvPr id="28" name="文本框 27"/>
          <p:cNvSpPr txBox="1"/>
          <p:nvPr>
            <p:custDataLst>
              <p:tags r:id="rId5"/>
            </p:custDataLst>
          </p:nvPr>
        </p:nvSpPr>
        <p:spPr>
          <a:xfrm>
            <a:off x="6555740" y="99695"/>
            <a:ext cx="5419090" cy="306705"/>
          </a:xfrm>
          <a:prstGeom prst="rect">
            <a:avLst/>
          </a:prstGeom>
          <a:noFill/>
        </p:spPr>
        <p:txBody>
          <a:bodyPr wrap="square" rtlCol="0">
            <a:spAutoFit/>
          </a:bodyPr>
          <a:p>
            <a:pPr algn="r"/>
            <a:r>
              <a:rPr lang="zh-CN" altLang="en-US" sz="1400">
                <a:solidFill>
                  <a:srgbClr val="FF0000"/>
                </a:solidFill>
                <a:sym typeface="+mn-ea"/>
              </a:rPr>
              <a:t>（第</a:t>
            </a:r>
            <a:r>
              <a:rPr lang="en-US" altLang="zh-CN" sz="1400">
                <a:solidFill>
                  <a:srgbClr val="FF0000"/>
                </a:solidFill>
                <a:sym typeface="+mn-ea"/>
              </a:rPr>
              <a:t>1</a:t>
            </a:r>
            <a:r>
              <a:rPr lang="zh-CN" altLang="en-US" sz="1400">
                <a:solidFill>
                  <a:srgbClr val="FF0000"/>
                </a:solidFill>
                <a:sym typeface="+mn-ea"/>
              </a:rPr>
              <a:t>季）</a:t>
            </a:r>
            <a:r>
              <a:rPr lang="zh-CN" altLang="en-US" sz="1400">
                <a:solidFill>
                  <a:schemeClr val="bg1"/>
                </a:solidFill>
                <a:sym typeface="+mn-ea"/>
              </a:rPr>
              <a:t>第</a:t>
            </a:r>
            <a:r>
              <a:rPr lang="en-US" altLang="zh-CN" sz="1400">
                <a:solidFill>
                  <a:schemeClr val="bg1"/>
                </a:solidFill>
                <a:sym typeface="+mn-ea"/>
              </a:rPr>
              <a:t>6</a:t>
            </a:r>
            <a:r>
              <a:rPr lang="zh-CN" altLang="en-US" sz="1400">
                <a:solidFill>
                  <a:schemeClr val="bg1"/>
                </a:solidFill>
                <a:sym typeface="+mn-ea"/>
              </a:rPr>
              <a:t>章：机器人底盘</a:t>
            </a:r>
            <a:endParaRPr lang="zh-CN" altLang="en-US" sz="1400">
              <a:solidFill>
                <a:schemeClr val="bg1"/>
              </a:solidFill>
            </a:endParaRPr>
          </a:p>
        </p:txBody>
      </p:sp>
      <p:sp>
        <p:nvSpPr>
          <p:cNvPr id="3" name="文本框 2"/>
          <p:cNvSpPr txBox="1"/>
          <p:nvPr/>
        </p:nvSpPr>
        <p:spPr>
          <a:xfrm>
            <a:off x="526415" y="1486535"/>
            <a:ext cx="1447165" cy="1814830"/>
          </a:xfrm>
          <a:prstGeom prst="rect">
            <a:avLst/>
          </a:prstGeom>
          <a:noFill/>
          <a:ln w="9525">
            <a:noFill/>
          </a:ln>
        </p:spPr>
        <p:txBody>
          <a:bodyPr wrap="square">
            <a:spAutoFit/>
          </a:bodyPr>
          <a:p>
            <a:pPr marL="285750" indent="-285750">
              <a:lnSpc>
                <a:spcPct val="200000"/>
              </a:lnSpc>
              <a:buFont typeface="Wingdings" panose="05000000000000000000" charset="0"/>
              <a:buChar char="n"/>
            </a:pPr>
            <a:r>
              <a:rPr lang="zh-CN" altLang="en-US" sz="1400">
                <a:solidFill>
                  <a:schemeClr val="bg1"/>
                </a:solidFill>
                <a:latin typeface="+mn-ea"/>
                <a:sym typeface="+mn-ea"/>
              </a:rPr>
              <a:t>载重能力</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zh-CN" altLang="en-US" sz="1400">
                <a:solidFill>
                  <a:schemeClr val="bg1"/>
                </a:solidFill>
                <a:latin typeface="+mn-ea"/>
                <a:sym typeface="+mn-ea"/>
              </a:rPr>
              <a:t>动力性能</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zh-CN" altLang="en-US" sz="1400">
                <a:solidFill>
                  <a:schemeClr val="bg1"/>
                </a:solidFill>
                <a:latin typeface="+mn-ea"/>
                <a:sym typeface="+mn-ea"/>
              </a:rPr>
              <a:t>控制精度</a:t>
            </a:r>
            <a:endParaRPr lang="zh-CN" altLang="en-US" sz="1400">
              <a:solidFill>
                <a:schemeClr val="bg1"/>
              </a:solidFill>
              <a:latin typeface="+mn-ea"/>
              <a:sym typeface="+mn-ea"/>
            </a:endParaRPr>
          </a:p>
          <a:p>
            <a:pPr marL="285750" indent="-285750">
              <a:lnSpc>
                <a:spcPct val="200000"/>
              </a:lnSpc>
              <a:buFont typeface="Wingdings" panose="05000000000000000000" charset="0"/>
              <a:buChar char="n"/>
            </a:pPr>
            <a:r>
              <a:rPr lang="zh-CN" altLang="en-US" sz="1400">
                <a:solidFill>
                  <a:srgbClr val="FFFF00"/>
                </a:solidFill>
                <a:latin typeface="+mn-ea"/>
                <a:sym typeface="+mn-ea"/>
              </a:rPr>
              <a:t>里程计精度</a:t>
            </a:r>
            <a:endParaRPr lang="zh-CN" altLang="en-US" sz="1400" b="0">
              <a:solidFill>
                <a:srgbClr val="FFFF00"/>
              </a:solidFill>
              <a:latin typeface="+mn-ea"/>
              <a:sym typeface="+mn-ea"/>
            </a:endParaRPr>
          </a:p>
        </p:txBody>
      </p:sp>
      <p:sp>
        <p:nvSpPr>
          <p:cNvPr id="5" name="右箭头 4"/>
          <p:cNvSpPr/>
          <p:nvPr>
            <p:custDataLst>
              <p:tags r:id="rId6"/>
            </p:custDataLst>
          </p:nvPr>
        </p:nvSpPr>
        <p:spPr>
          <a:xfrm>
            <a:off x="1877060" y="2980690"/>
            <a:ext cx="775335" cy="2228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左大括号 5"/>
          <p:cNvSpPr/>
          <p:nvPr/>
        </p:nvSpPr>
        <p:spPr>
          <a:xfrm>
            <a:off x="2794635" y="2694940"/>
            <a:ext cx="111125" cy="80327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7" name="文本框 6"/>
          <p:cNvSpPr txBox="1"/>
          <p:nvPr/>
        </p:nvSpPr>
        <p:spPr>
          <a:xfrm>
            <a:off x="2927985" y="2715895"/>
            <a:ext cx="894080" cy="737235"/>
          </a:xfrm>
          <a:prstGeom prst="rect">
            <a:avLst/>
          </a:prstGeom>
          <a:noFill/>
        </p:spPr>
        <p:txBody>
          <a:bodyPr wrap="none" rtlCol="0" anchor="t">
            <a:spAutoFit/>
          </a:bodyPr>
          <a:p>
            <a:pPr indent="0" algn="l">
              <a:lnSpc>
                <a:spcPct val="150000"/>
              </a:lnSpc>
              <a:buFont typeface="+mj-ea"/>
              <a:buNone/>
            </a:pPr>
            <a:r>
              <a:rPr lang="zh-CN" altLang="en-US" sz="1400">
                <a:solidFill>
                  <a:srgbClr val="FFFF00"/>
                </a:solidFill>
                <a:latin typeface="+mn-ea"/>
                <a:sym typeface="+mn-ea"/>
              </a:rPr>
              <a:t>直行误差</a:t>
            </a:r>
            <a:endParaRPr lang="zh-CN" altLang="en-US" sz="1400">
              <a:solidFill>
                <a:srgbClr val="FFFF00"/>
              </a:solidFill>
              <a:latin typeface="+mn-ea"/>
              <a:sym typeface="+mn-ea"/>
            </a:endParaRPr>
          </a:p>
          <a:p>
            <a:pPr indent="0" algn="l">
              <a:lnSpc>
                <a:spcPct val="150000"/>
              </a:lnSpc>
              <a:buFont typeface="+mj-ea"/>
              <a:buNone/>
            </a:pPr>
            <a:r>
              <a:rPr lang="zh-CN" altLang="en-US" sz="1400">
                <a:solidFill>
                  <a:srgbClr val="FFFF00"/>
                </a:solidFill>
                <a:latin typeface="+mn-ea"/>
                <a:sym typeface="+mn-ea"/>
              </a:rPr>
              <a:t>旋转误差</a:t>
            </a:r>
            <a:endParaRPr lang="zh-CN" altLang="en-US" sz="1400">
              <a:solidFill>
                <a:srgbClr val="FFFF00"/>
              </a:solidFill>
              <a:latin typeface="+mn-ea"/>
              <a:sym typeface="+mn-ea"/>
            </a:endParaRPr>
          </a:p>
        </p:txBody>
      </p:sp>
      <p:pic>
        <p:nvPicPr>
          <p:cNvPr id="4" name="图片 3"/>
          <p:cNvPicPr>
            <a:picLocks noChangeAspect="1"/>
          </p:cNvPicPr>
          <p:nvPr/>
        </p:nvPicPr>
        <p:blipFill>
          <a:blip r:embed="rId7"/>
          <a:stretch>
            <a:fillRect/>
          </a:stretch>
        </p:blipFill>
        <p:spPr>
          <a:xfrm>
            <a:off x="1508125" y="5382895"/>
            <a:ext cx="3519170" cy="1180465"/>
          </a:xfrm>
          <a:prstGeom prst="rect">
            <a:avLst/>
          </a:prstGeom>
        </p:spPr>
      </p:pic>
      <p:pic>
        <p:nvPicPr>
          <p:cNvPr id="10" name="图片 9"/>
          <p:cNvPicPr>
            <a:picLocks noChangeAspect="1"/>
          </p:cNvPicPr>
          <p:nvPr/>
        </p:nvPicPr>
        <p:blipFill>
          <a:blip r:embed="rId8"/>
          <a:stretch>
            <a:fillRect/>
          </a:stretch>
        </p:blipFill>
        <p:spPr>
          <a:xfrm>
            <a:off x="6105525" y="5307330"/>
            <a:ext cx="2355850" cy="1296670"/>
          </a:xfrm>
          <a:prstGeom prst="rect">
            <a:avLst/>
          </a:prstGeom>
        </p:spPr>
      </p:pic>
      <p:pic>
        <p:nvPicPr>
          <p:cNvPr id="8" name="图片 7"/>
          <p:cNvPicPr>
            <a:picLocks noChangeAspect="1"/>
          </p:cNvPicPr>
          <p:nvPr/>
        </p:nvPicPr>
        <p:blipFill>
          <a:blip r:embed="rId9"/>
          <a:stretch>
            <a:fillRect/>
          </a:stretch>
        </p:blipFill>
        <p:spPr>
          <a:xfrm>
            <a:off x="7404100" y="2025015"/>
            <a:ext cx="2098040" cy="1788160"/>
          </a:xfrm>
          <a:prstGeom prst="rect">
            <a:avLst/>
          </a:prstGeom>
        </p:spPr>
      </p:pic>
      <p:cxnSp>
        <p:nvCxnSpPr>
          <p:cNvPr id="19" name="直接连接符 18"/>
          <p:cNvCxnSpPr/>
          <p:nvPr/>
        </p:nvCxnSpPr>
        <p:spPr>
          <a:xfrm flipV="1">
            <a:off x="5595620" y="3529965"/>
            <a:ext cx="1809750" cy="10795"/>
          </a:xfrm>
          <a:prstGeom prst="line">
            <a:avLst/>
          </a:prstGeom>
          <a:ln w="38100">
            <a:solidFill>
              <a:srgbClr val="FF0000"/>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V="1">
            <a:off x="9502140" y="3519170"/>
            <a:ext cx="1809750" cy="10795"/>
          </a:xfrm>
          <a:prstGeom prst="line">
            <a:avLst/>
          </a:prstGeom>
          <a:ln w="38100">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5577840" y="3119120"/>
            <a:ext cx="1678940" cy="368300"/>
          </a:xfrm>
          <a:prstGeom prst="rect">
            <a:avLst/>
          </a:prstGeom>
          <a:noFill/>
        </p:spPr>
        <p:txBody>
          <a:bodyPr wrap="square" rtlCol="0">
            <a:spAutoFit/>
          </a:bodyPr>
          <a:p>
            <a:r>
              <a:rPr lang="zh-CN" altLang="en-US">
                <a:solidFill>
                  <a:srgbClr val="FFFF00"/>
                </a:solidFill>
              </a:rPr>
              <a:t>实际值：</a:t>
            </a:r>
            <a:r>
              <a:rPr lang="en-US" altLang="zh-CN">
                <a:solidFill>
                  <a:srgbClr val="FFFF00"/>
                </a:solidFill>
              </a:rPr>
              <a:t>0.3A</a:t>
            </a:r>
            <a:endParaRPr lang="en-US" altLang="zh-CN">
              <a:solidFill>
                <a:srgbClr val="FFFF00"/>
              </a:solidFill>
            </a:endParaRPr>
          </a:p>
        </p:txBody>
      </p:sp>
      <p:sp>
        <p:nvSpPr>
          <p:cNvPr id="22" name="文本框 21"/>
          <p:cNvSpPr txBox="1"/>
          <p:nvPr/>
        </p:nvSpPr>
        <p:spPr>
          <a:xfrm>
            <a:off x="7630795" y="1634490"/>
            <a:ext cx="1667510" cy="368300"/>
          </a:xfrm>
          <a:prstGeom prst="rect">
            <a:avLst/>
          </a:prstGeom>
          <a:noFill/>
        </p:spPr>
        <p:txBody>
          <a:bodyPr wrap="square" rtlCol="0">
            <a:spAutoFit/>
          </a:bodyPr>
          <a:p>
            <a:r>
              <a:rPr lang="zh-CN" altLang="en-US">
                <a:solidFill>
                  <a:srgbClr val="FFFF00"/>
                </a:solidFill>
              </a:rPr>
              <a:t>测量值：</a:t>
            </a:r>
            <a:r>
              <a:rPr lang="en-US" altLang="zh-CN">
                <a:solidFill>
                  <a:srgbClr val="FFFF00"/>
                </a:solidFill>
              </a:rPr>
              <a:t>0.2A</a:t>
            </a:r>
            <a:endParaRPr lang="en-US" altLang="zh-CN">
              <a:solidFill>
                <a:srgbClr val="FFFF00"/>
              </a:solidFill>
            </a:endParaRPr>
          </a:p>
        </p:txBody>
      </p:sp>
      <p:sp>
        <p:nvSpPr>
          <p:cNvPr id="24" name="椭圆 23"/>
          <p:cNvSpPr/>
          <p:nvPr/>
        </p:nvSpPr>
        <p:spPr>
          <a:xfrm>
            <a:off x="6504940" y="3046095"/>
            <a:ext cx="666750" cy="581660"/>
          </a:xfrm>
          <a:prstGeom prst="ellipse">
            <a:avLst/>
          </a:prstGeom>
          <a:noFill/>
          <a:ln>
            <a:solidFill>
              <a:schemeClr val="accent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5" name="下箭头 24"/>
          <p:cNvSpPr/>
          <p:nvPr/>
        </p:nvSpPr>
        <p:spPr>
          <a:xfrm>
            <a:off x="6718300" y="3616325"/>
            <a:ext cx="233045" cy="37973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6" name="文本框 25"/>
          <p:cNvSpPr txBox="1"/>
          <p:nvPr/>
        </p:nvSpPr>
        <p:spPr>
          <a:xfrm>
            <a:off x="5247005" y="4008755"/>
            <a:ext cx="3383280" cy="368300"/>
          </a:xfrm>
          <a:prstGeom prst="rect">
            <a:avLst/>
          </a:prstGeom>
          <a:noFill/>
        </p:spPr>
        <p:txBody>
          <a:bodyPr wrap="square" rtlCol="0">
            <a:spAutoFit/>
          </a:bodyPr>
          <a:p>
            <a:r>
              <a:rPr lang="zh-CN" altLang="en-US">
                <a:solidFill>
                  <a:srgbClr val="FFFF00"/>
                </a:solidFill>
              </a:rPr>
              <a:t>实际值，又是怎么知道的呢？</a:t>
            </a:r>
            <a:endParaRPr lang="en-US" altLang="zh-CN">
              <a:solidFill>
                <a:srgbClr val="FFFF00"/>
              </a:solidFill>
            </a:endParaRPr>
          </a:p>
        </p:txBody>
      </p:sp>
      <p:sp>
        <p:nvSpPr>
          <p:cNvPr id="27" name="文本框 26"/>
          <p:cNvSpPr txBox="1"/>
          <p:nvPr/>
        </p:nvSpPr>
        <p:spPr>
          <a:xfrm>
            <a:off x="4515485" y="4371975"/>
            <a:ext cx="4610100" cy="368300"/>
          </a:xfrm>
          <a:prstGeom prst="rect">
            <a:avLst/>
          </a:prstGeom>
          <a:noFill/>
        </p:spPr>
        <p:txBody>
          <a:bodyPr wrap="square" rtlCol="0">
            <a:spAutoFit/>
          </a:bodyPr>
          <a:p>
            <a:r>
              <a:rPr lang="zh-CN" altLang="en-US">
                <a:solidFill>
                  <a:srgbClr val="FFFF00"/>
                </a:solidFill>
              </a:rPr>
              <a:t>（更高精度的测量方法或测量仪器可以提供）</a:t>
            </a:r>
            <a:endParaRPr lang="en-US" altLang="zh-CN">
              <a:solidFill>
                <a:srgbClr val="FFFF00"/>
              </a:solidFill>
            </a:endParaRPr>
          </a:p>
        </p:txBody>
      </p:sp>
      <p:sp>
        <p:nvSpPr>
          <p:cNvPr id="29" name="文本框 28"/>
          <p:cNvSpPr txBox="1"/>
          <p:nvPr/>
        </p:nvSpPr>
        <p:spPr>
          <a:xfrm>
            <a:off x="9723120" y="1511300"/>
            <a:ext cx="2005330" cy="922020"/>
          </a:xfrm>
          <a:prstGeom prst="rect">
            <a:avLst/>
          </a:prstGeom>
          <a:solidFill>
            <a:srgbClr val="FFFF00"/>
          </a:solidFill>
        </p:spPr>
        <p:txBody>
          <a:bodyPr wrap="square" rtlCol="0">
            <a:spAutoFit/>
          </a:bodyPr>
          <a:p>
            <a:pPr>
              <a:lnSpc>
                <a:spcPct val="150000"/>
              </a:lnSpc>
            </a:pPr>
            <a:r>
              <a:rPr lang="zh-CN" altLang="en-US"/>
              <a:t>误差</a:t>
            </a:r>
            <a:r>
              <a:rPr lang="en-US" altLang="zh-CN"/>
              <a:t> = 0.2A-0.3A</a:t>
            </a:r>
            <a:endParaRPr lang="en-US" altLang="zh-CN"/>
          </a:p>
          <a:p>
            <a:pPr>
              <a:lnSpc>
                <a:spcPct val="150000"/>
              </a:lnSpc>
            </a:pPr>
            <a:r>
              <a:rPr lang="en-US" altLang="zh-CN"/>
              <a:t>        = -0.1A</a:t>
            </a:r>
            <a:endParaRPr lang="en-US" altLang="zh-CN"/>
          </a:p>
        </p:txBody>
      </p:sp>
      <p:sp>
        <p:nvSpPr>
          <p:cNvPr id="30" name="文本框 29"/>
          <p:cNvSpPr txBox="1"/>
          <p:nvPr/>
        </p:nvSpPr>
        <p:spPr>
          <a:xfrm>
            <a:off x="5577840" y="831850"/>
            <a:ext cx="2839085" cy="460375"/>
          </a:xfrm>
          <a:prstGeom prst="rect">
            <a:avLst/>
          </a:prstGeom>
          <a:noFill/>
        </p:spPr>
        <p:txBody>
          <a:bodyPr wrap="square" rtlCol="0">
            <a:spAutoFit/>
          </a:bodyPr>
          <a:p>
            <a:r>
              <a:rPr lang="zh-CN" altLang="en-US" sz="2400">
                <a:solidFill>
                  <a:srgbClr val="FFFF00"/>
                </a:solidFill>
              </a:rPr>
              <a:t>误差的含义是什么？</a:t>
            </a:r>
            <a:endParaRPr lang="zh-CN" altLang="en-US" sz="2400">
              <a:solidFill>
                <a:srgbClr val="FFFF00"/>
              </a:solidFill>
            </a:endParaRPr>
          </a:p>
        </p:txBody>
      </p:sp>
    </p:spTree>
    <p:custDataLst>
      <p:tags r:id="rId10"/>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blinds(horizontal)">
                                      <p:cBhvr>
                                        <p:cTn id="10" dur="500"/>
                                        <p:tgtEl>
                                          <p:spTgt spid="6"/>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blinds(horizontal)">
                                      <p:cBhvr>
                                        <p:cTn id="13" dur="5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30"/>
                                        </p:tgtEl>
                                        <p:attrNameLst>
                                          <p:attrName>style.visibility</p:attrName>
                                        </p:attrNameLst>
                                      </p:cBhvr>
                                      <p:to>
                                        <p:strVal val="visible"/>
                                      </p:to>
                                    </p:set>
                                    <p:animEffect transition="in" filter="blinds(horizontal)">
                                      <p:cBhvr>
                                        <p:cTn id="18" dur="500"/>
                                        <p:tgtEl>
                                          <p:spTgt spid="30"/>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nodeType="click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blinds(horizontal)">
                                      <p:cBhvr>
                                        <p:cTn id="23" dur="500"/>
                                        <p:tgtEl>
                                          <p:spTgt spid="19"/>
                                        </p:tgtEl>
                                      </p:cBhvr>
                                    </p:animEffect>
                                  </p:childTnLst>
                                </p:cTn>
                              </p:par>
                              <p:par>
                                <p:cTn id="24" presetID="3" presetClass="entr" presetSubtype="10" fill="hold" nodeType="with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blinds(horizontal)">
                                      <p:cBhvr>
                                        <p:cTn id="26" dur="500"/>
                                        <p:tgtEl>
                                          <p:spTgt spid="8"/>
                                        </p:tgtEl>
                                      </p:cBhvr>
                                    </p:animEffect>
                                  </p:childTnLst>
                                </p:cTn>
                              </p:par>
                              <p:par>
                                <p:cTn id="27" presetID="3" presetClass="entr" presetSubtype="10" fill="hold" nodeType="with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blinds(horizontal)">
                                      <p:cBhvr>
                                        <p:cTn id="29" dur="500"/>
                                        <p:tgtEl>
                                          <p:spTgt spid="20"/>
                                        </p:tgtEl>
                                      </p:cBhvr>
                                    </p:animEffect>
                                  </p:childTnLst>
                                </p:cTn>
                              </p:par>
                            </p:childTnLst>
                          </p:cTn>
                        </p:par>
                      </p:childTnLst>
                    </p:cTn>
                  </p:par>
                  <p:par>
                    <p:cTn id="30" fill="hold">
                      <p:stCondLst>
                        <p:cond delay="indefinite"/>
                      </p:stCondLst>
                      <p:childTnLst>
                        <p:par>
                          <p:cTn id="31" fill="hold">
                            <p:stCondLst>
                              <p:cond delay="0"/>
                            </p:stCondLst>
                            <p:childTnLst>
                              <p:par>
                                <p:cTn id="32" presetID="3" presetClass="entr" presetSubtype="10" fill="hold" grpId="0" nodeType="clickEffect">
                                  <p:stCondLst>
                                    <p:cond delay="0"/>
                                  </p:stCondLst>
                                  <p:childTnLst>
                                    <p:set>
                                      <p:cBhvr>
                                        <p:cTn id="33" dur="1" fill="hold">
                                          <p:stCondLst>
                                            <p:cond delay="0"/>
                                          </p:stCondLst>
                                        </p:cTn>
                                        <p:tgtEl>
                                          <p:spTgt spid="21"/>
                                        </p:tgtEl>
                                        <p:attrNameLst>
                                          <p:attrName>style.visibility</p:attrName>
                                        </p:attrNameLst>
                                      </p:cBhvr>
                                      <p:to>
                                        <p:strVal val="visible"/>
                                      </p:to>
                                    </p:set>
                                    <p:animEffect transition="in" filter="blinds(horizontal)">
                                      <p:cBhvr>
                                        <p:cTn id="34" dur="500"/>
                                        <p:tgtEl>
                                          <p:spTgt spid="21"/>
                                        </p:tgtEl>
                                      </p:cBhvr>
                                    </p:animEffect>
                                  </p:childTnLst>
                                </p:cTn>
                              </p:par>
                            </p:childTnLst>
                          </p:cTn>
                        </p:par>
                      </p:childTnLst>
                    </p:cTn>
                  </p:par>
                  <p:par>
                    <p:cTn id="35" fill="hold">
                      <p:stCondLst>
                        <p:cond delay="indefinite"/>
                      </p:stCondLst>
                      <p:childTnLst>
                        <p:par>
                          <p:cTn id="36" fill="hold">
                            <p:stCondLst>
                              <p:cond delay="0"/>
                            </p:stCondLst>
                            <p:childTnLst>
                              <p:par>
                                <p:cTn id="37" presetID="3" presetClass="entr" presetSubtype="10" fill="hold" grpId="0" nodeType="clickEffect">
                                  <p:stCondLst>
                                    <p:cond delay="0"/>
                                  </p:stCondLst>
                                  <p:childTnLst>
                                    <p:set>
                                      <p:cBhvr>
                                        <p:cTn id="38" dur="1" fill="hold">
                                          <p:stCondLst>
                                            <p:cond delay="0"/>
                                          </p:stCondLst>
                                        </p:cTn>
                                        <p:tgtEl>
                                          <p:spTgt spid="22"/>
                                        </p:tgtEl>
                                        <p:attrNameLst>
                                          <p:attrName>style.visibility</p:attrName>
                                        </p:attrNameLst>
                                      </p:cBhvr>
                                      <p:to>
                                        <p:strVal val="visible"/>
                                      </p:to>
                                    </p:set>
                                    <p:animEffect transition="in" filter="blinds(horizontal)">
                                      <p:cBhvr>
                                        <p:cTn id="39" dur="500"/>
                                        <p:tgtEl>
                                          <p:spTgt spid="22"/>
                                        </p:tgtEl>
                                      </p:cBhvr>
                                    </p:animEffect>
                                  </p:childTnLst>
                                </p:cTn>
                              </p:par>
                            </p:childTnLst>
                          </p:cTn>
                        </p:par>
                      </p:childTnLst>
                    </p:cTn>
                  </p:par>
                  <p:par>
                    <p:cTn id="40" fill="hold">
                      <p:stCondLst>
                        <p:cond delay="indefinite"/>
                      </p:stCondLst>
                      <p:childTnLst>
                        <p:par>
                          <p:cTn id="41" fill="hold">
                            <p:stCondLst>
                              <p:cond delay="0"/>
                            </p:stCondLst>
                            <p:childTnLst>
                              <p:par>
                                <p:cTn id="42" presetID="3" presetClass="entr" presetSubtype="10" fill="hold" grpId="0" nodeType="clickEffect">
                                  <p:stCondLst>
                                    <p:cond delay="0"/>
                                  </p:stCondLst>
                                  <p:childTnLst>
                                    <p:set>
                                      <p:cBhvr>
                                        <p:cTn id="43" dur="1" fill="hold">
                                          <p:stCondLst>
                                            <p:cond delay="0"/>
                                          </p:stCondLst>
                                        </p:cTn>
                                        <p:tgtEl>
                                          <p:spTgt spid="24"/>
                                        </p:tgtEl>
                                        <p:attrNameLst>
                                          <p:attrName>style.visibility</p:attrName>
                                        </p:attrNameLst>
                                      </p:cBhvr>
                                      <p:to>
                                        <p:strVal val="visible"/>
                                      </p:to>
                                    </p:set>
                                    <p:animEffect transition="in" filter="blinds(horizontal)">
                                      <p:cBhvr>
                                        <p:cTn id="44" dur="500"/>
                                        <p:tgtEl>
                                          <p:spTgt spid="24"/>
                                        </p:tgtEl>
                                      </p:cBhvr>
                                    </p:animEffect>
                                  </p:childTnLst>
                                </p:cTn>
                              </p:par>
                              <p:par>
                                <p:cTn id="45" presetID="3" presetClass="entr" presetSubtype="10" fill="hold" grpId="0" nodeType="withEffect">
                                  <p:stCondLst>
                                    <p:cond delay="0"/>
                                  </p:stCondLst>
                                  <p:childTnLst>
                                    <p:set>
                                      <p:cBhvr>
                                        <p:cTn id="46" dur="1" fill="hold">
                                          <p:stCondLst>
                                            <p:cond delay="0"/>
                                          </p:stCondLst>
                                        </p:cTn>
                                        <p:tgtEl>
                                          <p:spTgt spid="25"/>
                                        </p:tgtEl>
                                        <p:attrNameLst>
                                          <p:attrName>style.visibility</p:attrName>
                                        </p:attrNameLst>
                                      </p:cBhvr>
                                      <p:to>
                                        <p:strVal val="visible"/>
                                      </p:to>
                                    </p:set>
                                    <p:animEffect transition="in" filter="blinds(horizontal)">
                                      <p:cBhvr>
                                        <p:cTn id="47" dur="500"/>
                                        <p:tgtEl>
                                          <p:spTgt spid="25"/>
                                        </p:tgtEl>
                                      </p:cBhvr>
                                    </p:animEffect>
                                  </p:childTnLst>
                                </p:cTn>
                              </p:par>
                              <p:par>
                                <p:cTn id="48" presetID="3" presetClass="entr" presetSubtype="10" fill="hold" grpId="0" nodeType="withEffect">
                                  <p:stCondLst>
                                    <p:cond delay="0"/>
                                  </p:stCondLst>
                                  <p:childTnLst>
                                    <p:set>
                                      <p:cBhvr>
                                        <p:cTn id="49" dur="1" fill="hold">
                                          <p:stCondLst>
                                            <p:cond delay="0"/>
                                          </p:stCondLst>
                                        </p:cTn>
                                        <p:tgtEl>
                                          <p:spTgt spid="26"/>
                                        </p:tgtEl>
                                        <p:attrNameLst>
                                          <p:attrName>style.visibility</p:attrName>
                                        </p:attrNameLst>
                                      </p:cBhvr>
                                      <p:to>
                                        <p:strVal val="visible"/>
                                      </p:to>
                                    </p:set>
                                    <p:animEffect transition="in" filter="blinds(horizontal)">
                                      <p:cBhvr>
                                        <p:cTn id="50" dur="500"/>
                                        <p:tgtEl>
                                          <p:spTgt spid="26"/>
                                        </p:tgtEl>
                                      </p:cBhvr>
                                    </p:animEffect>
                                  </p:childTnLst>
                                </p:cTn>
                              </p:par>
                            </p:childTnLst>
                          </p:cTn>
                        </p:par>
                      </p:childTnLst>
                    </p:cTn>
                  </p:par>
                  <p:par>
                    <p:cTn id="51" fill="hold">
                      <p:stCondLst>
                        <p:cond delay="indefinite"/>
                      </p:stCondLst>
                      <p:childTnLst>
                        <p:par>
                          <p:cTn id="52" fill="hold">
                            <p:stCondLst>
                              <p:cond delay="0"/>
                            </p:stCondLst>
                            <p:childTnLst>
                              <p:par>
                                <p:cTn id="53" presetID="3" presetClass="entr" presetSubtype="10" fill="hold" grpId="0" nodeType="clickEffect">
                                  <p:stCondLst>
                                    <p:cond delay="0"/>
                                  </p:stCondLst>
                                  <p:childTnLst>
                                    <p:set>
                                      <p:cBhvr>
                                        <p:cTn id="54" dur="1" fill="hold">
                                          <p:stCondLst>
                                            <p:cond delay="0"/>
                                          </p:stCondLst>
                                        </p:cTn>
                                        <p:tgtEl>
                                          <p:spTgt spid="27"/>
                                        </p:tgtEl>
                                        <p:attrNameLst>
                                          <p:attrName>style.visibility</p:attrName>
                                        </p:attrNameLst>
                                      </p:cBhvr>
                                      <p:to>
                                        <p:strVal val="visible"/>
                                      </p:to>
                                    </p:set>
                                    <p:animEffect transition="in" filter="blinds(horizontal)">
                                      <p:cBhvr>
                                        <p:cTn id="55" dur="500"/>
                                        <p:tgtEl>
                                          <p:spTgt spid="27"/>
                                        </p:tgtEl>
                                      </p:cBhvr>
                                    </p:animEffect>
                                  </p:childTnLst>
                                </p:cTn>
                              </p:par>
                            </p:childTnLst>
                          </p:cTn>
                        </p:par>
                      </p:childTnLst>
                    </p:cTn>
                  </p:par>
                  <p:par>
                    <p:cTn id="56" fill="hold">
                      <p:stCondLst>
                        <p:cond delay="indefinite"/>
                      </p:stCondLst>
                      <p:childTnLst>
                        <p:par>
                          <p:cTn id="57" fill="hold">
                            <p:stCondLst>
                              <p:cond delay="0"/>
                            </p:stCondLst>
                            <p:childTnLst>
                              <p:par>
                                <p:cTn id="58" presetID="3" presetClass="entr" presetSubtype="10" fill="hold" grpId="0" nodeType="clickEffect">
                                  <p:stCondLst>
                                    <p:cond delay="0"/>
                                  </p:stCondLst>
                                  <p:childTnLst>
                                    <p:set>
                                      <p:cBhvr>
                                        <p:cTn id="59" dur="1" fill="hold">
                                          <p:stCondLst>
                                            <p:cond delay="0"/>
                                          </p:stCondLst>
                                        </p:cTn>
                                        <p:tgtEl>
                                          <p:spTgt spid="29"/>
                                        </p:tgtEl>
                                        <p:attrNameLst>
                                          <p:attrName>style.visibility</p:attrName>
                                        </p:attrNameLst>
                                      </p:cBhvr>
                                      <p:to>
                                        <p:strVal val="visible"/>
                                      </p:to>
                                    </p:set>
                                    <p:animEffect transition="in" filter="blinds(horizontal)">
                                      <p:cBhvr>
                                        <p:cTn id="60" dur="500"/>
                                        <p:tgtEl>
                                          <p:spTgt spid="29"/>
                                        </p:tgtEl>
                                      </p:cBhvr>
                                    </p:animEffect>
                                  </p:childTnLst>
                                </p:cTn>
                              </p:par>
                            </p:childTnLst>
                          </p:cTn>
                        </p:par>
                      </p:childTnLst>
                    </p:cTn>
                  </p:par>
                  <p:par>
                    <p:cTn id="61" fill="hold">
                      <p:stCondLst>
                        <p:cond delay="indefinite"/>
                      </p:stCondLst>
                      <p:childTnLst>
                        <p:par>
                          <p:cTn id="62" fill="hold">
                            <p:stCondLst>
                              <p:cond delay="0"/>
                            </p:stCondLst>
                            <p:childTnLst>
                              <p:par>
                                <p:cTn id="63" presetID="3" presetClass="entr" presetSubtype="10" fill="hold" nodeType="clickEffect">
                                  <p:stCondLst>
                                    <p:cond delay="0"/>
                                  </p:stCondLst>
                                  <p:childTnLst>
                                    <p:set>
                                      <p:cBhvr>
                                        <p:cTn id="64" dur="1" fill="hold">
                                          <p:stCondLst>
                                            <p:cond delay="0"/>
                                          </p:stCondLst>
                                        </p:cTn>
                                        <p:tgtEl>
                                          <p:spTgt spid="4"/>
                                        </p:tgtEl>
                                        <p:attrNameLst>
                                          <p:attrName>style.visibility</p:attrName>
                                        </p:attrNameLst>
                                      </p:cBhvr>
                                      <p:to>
                                        <p:strVal val="visible"/>
                                      </p:to>
                                    </p:set>
                                    <p:animEffect transition="in" filter="blinds(horizontal)">
                                      <p:cBhvr>
                                        <p:cTn id="65" dur="500"/>
                                        <p:tgtEl>
                                          <p:spTgt spid="4"/>
                                        </p:tgtEl>
                                      </p:cBhvr>
                                    </p:animEffect>
                                  </p:childTnLst>
                                </p:cTn>
                              </p:par>
                            </p:childTnLst>
                          </p:cTn>
                        </p:par>
                      </p:childTnLst>
                    </p:cTn>
                  </p:par>
                  <p:par>
                    <p:cTn id="66" fill="hold">
                      <p:stCondLst>
                        <p:cond delay="indefinite"/>
                      </p:stCondLst>
                      <p:childTnLst>
                        <p:par>
                          <p:cTn id="67" fill="hold">
                            <p:stCondLst>
                              <p:cond delay="0"/>
                            </p:stCondLst>
                            <p:childTnLst>
                              <p:par>
                                <p:cTn id="68" presetID="3" presetClass="entr" presetSubtype="10" fill="hold" nodeType="clickEffect">
                                  <p:stCondLst>
                                    <p:cond delay="0"/>
                                  </p:stCondLst>
                                  <p:childTnLst>
                                    <p:set>
                                      <p:cBhvr>
                                        <p:cTn id="69" dur="1" fill="hold">
                                          <p:stCondLst>
                                            <p:cond delay="0"/>
                                          </p:stCondLst>
                                        </p:cTn>
                                        <p:tgtEl>
                                          <p:spTgt spid="10"/>
                                        </p:tgtEl>
                                        <p:attrNameLst>
                                          <p:attrName>style.visibility</p:attrName>
                                        </p:attrNameLst>
                                      </p:cBhvr>
                                      <p:to>
                                        <p:strVal val="visible"/>
                                      </p:to>
                                    </p:set>
                                    <p:animEffect transition="in" filter="blinds(horizontal)">
                                      <p:cBhvr>
                                        <p:cTn id="7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6" grpId="0" bldLvl="0" animBg="1"/>
      <p:bldP spid="7" grpId="0"/>
      <p:bldP spid="30" grpId="0"/>
      <p:bldP spid="21" grpId="0"/>
      <p:bldP spid="22" grpId="0"/>
      <p:bldP spid="24" grpId="0" animBg="1"/>
      <p:bldP spid="25" grpId="0" animBg="1"/>
      <p:bldP spid="26" grpId="0"/>
      <p:bldP spid="27" grpId="0"/>
      <p:bldP spid="29"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1" name="文本框 10"/>
          <p:cNvSpPr txBox="1"/>
          <p:nvPr/>
        </p:nvSpPr>
        <p:spPr>
          <a:xfrm>
            <a:off x="98425" y="99695"/>
            <a:ext cx="5629275" cy="306705"/>
          </a:xfrm>
          <a:prstGeom prst="rect">
            <a:avLst/>
          </a:prstGeom>
          <a:noFill/>
        </p:spPr>
        <p:txBody>
          <a:bodyPr wrap="square" rtlCol="0">
            <a:spAutoFit/>
          </a:bodyPr>
          <a:p>
            <a:pPr algn="ctr"/>
            <a:r>
              <a:rPr lang="zh-CN" altLang="en-US" sz="1400">
                <a:solidFill>
                  <a:srgbClr val="BEBEBE"/>
                </a:solidFill>
              </a:rPr>
              <a:t>《机器人</a:t>
            </a:r>
            <a:r>
              <a:rPr lang="en-US" altLang="zh-CN" sz="1400">
                <a:solidFill>
                  <a:srgbClr val="BEBEBE"/>
                </a:solidFill>
              </a:rPr>
              <a:t>SLAM</a:t>
            </a:r>
            <a:r>
              <a:rPr lang="zh-CN" altLang="en-US" sz="1400">
                <a:solidFill>
                  <a:srgbClr val="BEBEBE"/>
                </a:solidFill>
              </a:rPr>
              <a:t>导航：核心技术与实战》</a:t>
            </a:r>
            <a:r>
              <a:rPr lang="en-US" altLang="zh-CN" sz="1400">
                <a:solidFill>
                  <a:srgbClr val="BEBEBE"/>
                </a:solidFill>
              </a:rPr>
              <a:t>    </a:t>
            </a:r>
            <a:r>
              <a:rPr lang="zh-CN" altLang="en-US" sz="1400">
                <a:solidFill>
                  <a:srgbClr val="BEBEBE"/>
                </a:solidFill>
              </a:rPr>
              <a:t>张虎</a:t>
            </a:r>
            <a:r>
              <a:rPr lang="en-US" altLang="zh-CN" sz="1400">
                <a:solidFill>
                  <a:srgbClr val="BEBEBE"/>
                </a:solidFill>
              </a:rPr>
              <a:t> </a:t>
            </a:r>
            <a:r>
              <a:rPr lang="zh-CN" altLang="en-US" sz="1400">
                <a:solidFill>
                  <a:srgbClr val="BEBEBE"/>
                </a:solidFill>
              </a:rPr>
              <a:t>著</a:t>
            </a:r>
            <a:r>
              <a:rPr lang="en-US" altLang="zh-CN" sz="1400">
                <a:solidFill>
                  <a:srgbClr val="BEBEBE"/>
                </a:solidFill>
              </a:rPr>
              <a:t>    </a:t>
            </a:r>
            <a:r>
              <a:rPr lang="zh-CN" altLang="en-US" sz="1400">
                <a:solidFill>
                  <a:srgbClr val="BEBEBE"/>
                </a:solidFill>
              </a:rPr>
              <a:t>机械工业出版社</a:t>
            </a:r>
            <a:endParaRPr lang="zh-CN" altLang="en-US" sz="1400">
              <a:solidFill>
                <a:srgbClr val="BEBEBE"/>
              </a:solidFill>
            </a:endParaRPr>
          </a:p>
        </p:txBody>
      </p:sp>
      <p:sp>
        <p:nvSpPr>
          <p:cNvPr id="15" name="副标题 2"/>
          <p:cNvSpPr>
            <a:spLocks noGrp="1"/>
          </p:cNvSpPr>
          <p:nvPr>
            <p:custDataLst>
              <p:tags r:id="rId2"/>
            </p:custDataLst>
          </p:nvPr>
        </p:nvSpPr>
        <p:spPr>
          <a:xfrm>
            <a:off x="9103360" y="6446520"/>
            <a:ext cx="3028950" cy="344170"/>
          </a:xfrm>
          <a:prstGeom prst="rect">
            <a:avLst/>
          </a:prstGeom>
        </p:spPr>
        <p:txBody>
          <a:bodyPr vert="horz" lIns="90000" tIns="46800" rIns="90000" bIns="46800"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a:solidFill>
                  <a:schemeClr val="bg1">
                    <a:lumMod val="85000"/>
                  </a:schemeClr>
                </a:solidFill>
              </a:rPr>
              <a:t>课件下载：</a:t>
            </a:r>
            <a:r>
              <a:rPr lang="en-US" altLang="zh-CN" sz="1400">
                <a:solidFill>
                  <a:schemeClr val="bg1">
                    <a:lumMod val="85000"/>
                  </a:schemeClr>
                </a:solidFill>
              </a:rPr>
              <a:t>www.xiihoo.com</a:t>
            </a:r>
            <a:endParaRPr lang="en-US" altLang="zh-CN" sz="1400">
              <a:solidFill>
                <a:schemeClr val="bg1">
                  <a:lumMod val="85000"/>
                </a:schemeClr>
              </a:solidFill>
            </a:endParaRPr>
          </a:p>
        </p:txBody>
      </p:sp>
      <p:sp>
        <p:nvSpPr>
          <p:cNvPr id="13" name="文本框 12"/>
          <p:cNvSpPr txBox="1"/>
          <p:nvPr/>
        </p:nvSpPr>
        <p:spPr>
          <a:xfrm>
            <a:off x="213360" y="6465570"/>
            <a:ext cx="924560" cy="306705"/>
          </a:xfrm>
          <a:prstGeom prst="rect">
            <a:avLst/>
          </a:prstGeom>
          <a:noFill/>
        </p:spPr>
        <p:txBody>
          <a:bodyPr wrap="square" rtlCol="0">
            <a:spAutoFit/>
          </a:bodyPr>
          <a:p>
            <a:pPr algn="l"/>
            <a:r>
              <a:rPr lang="en-US" altLang="zh-CN" sz="1400" spc="200">
                <a:solidFill>
                  <a:schemeClr val="bg1">
                    <a:lumMod val="85000"/>
                  </a:schemeClr>
                </a:solidFill>
                <a:latin typeface="Arial" panose="020B0604020202020204" pitchFamily="34" charset="0"/>
                <a:ea typeface="微软雅黑" panose="020B0503020204020204" pitchFamily="34" charset="-122"/>
              </a:rPr>
              <a:t>4</a:t>
            </a:r>
            <a:r>
              <a:rPr lang="zh-CN" altLang="en-US" sz="1400" spc="200">
                <a:solidFill>
                  <a:schemeClr val="bg1">
                    <a:lumMod val="85000"/>
                  </a:schemeClr>
                </a:solidFill>
                <a:latin typeface="Arial" panose="020B0604020202020204" pitchFamily="34" charset="0"/>
                <a:ea typeface="微软雅黑" panose="020B0503020204020204" pitchFamily="34" charset="-122"/>
              </a:rPr>
              <a:t>/</a:t>
            </a:r>
            <a:r>
              <a:rPr lang="en-US" altLang="zh-CN" sz="1400" spc="200">
                <a:solidFill>
                  <a:schemeClr val="bg1">
                    <a:lumMod val="85000"/>
                  </a:schemeClr>
                </a:solidFill>
                <a:latin typeface="Arial" panose="020B0604020202020204" pitchFamily="34" charset="0"/>
                <a:ea typeface="微软雅黑" panose="020B0503020204020204" pitchFamily="34" charset="-122"/>
                <a:sym typeface="+mn-ea"/>
              </a:rPr>
              <a:t>56</a:t>
            </a:r>
            <a:endParaRPr lang="en-US" sz="1400" spc="200">
              <a:solidFill>
                <a:schemeClr val="bg1">
                  <a:lumMod val="85000"/>
                </a:schemeClr>
              </a:solidFill>
              <a:latin typeface="Arial" panose="020B0604020202020204" pitchFamily="34" charset="0"/>
              <a:ea typeface="微软雅黑" panose="020B0503020204020204" pitchFamily="34" charset="-122"/>
            </a:endParaRPr>
          </a:p>
        </p:txBody>
      </p:sp>
      <p:sp>
        <p:nvSpPr>
          <p:cNvPr id="28" name="文本框 27"/>
          <p:cNvSpPr txBox="1"/>
          <p:nvPr/>
        </p:nvSpPr>
        <p:spPr>
          <a:xfrm>
            <a:off x="6555740" y="99695"/>
            <a:ext cx="5419090" cy="306705"/>
          </a:xfrm>
          <a:prstGeom prst="rect">
            <a:avLst/>
          </a:prstGeom>
          <a:noFill/>
        </p:spPr>
        <p:txBody>
          <a:bodyPr wrap="square" rtlCol="0">
            <a:spAutoFit/>
          </a:bodyPr>
          <a:p>
            <a:pPr algn="r"/>
            <a:r>
              <a:rPr lang="zh-CN" altLang="en-US" sz="1400">
                <a:solidFill>
                  <a:srgbClr val="FF0000"/>
                </a:solidFill>
                <a:sym typeface="+mn-ea"/>
              </a:rPr>
              <a:t>（第</a:t>
            </a:r>
            <a:r>
              <a:rPr lang="en-US" altLang="zh-CN" sz="1400">
                <a:solidFill>
                  <a:srgbClr val="FF0000"/>
                </a:solidFill>
                <a:sym typeface="+mn-ea"/>
              </a:rPr>
              <a:t>1</a:t>
            </a:r>
            <a:r>
              <a:rPr lang="zh-CN" altLang="en-US" sz="1400">
                <a:solidFill>
                  <a:srgbClr val="FF0000"/>
                </a:solidFill>
                <a:sym typeface="+mn-ea"/>
              </a:rPr>
              <a:t>季）</a:t>
            </a:r>
            <a:r>
              <a:rPr lang="zh-CN" altLang="en-US" sz="1400">
                <a:solidFill>
                  <a:schemeClr val="bg1"/>
                </a:solidFill>
                <a:sym typeface="+mn-ea"/>
              </a:rPr>
              <a:t>第</a:t>
            </a:r>
            <a:r>
              <a:rPr lang="en-US" altLang="zh-CN" sz="1400">
                <a:solidFill>
                  <a:schemeClr val="bg1"/>
                </a:solidFill>
                <a:sym typeface="+mn-ea"/>
              </a:rPr>
              <a:t>6</a:t>
            </a:r>
            <a:r>
              <a:rPr lang="zh-CN" altLang="en-US" sz="1400">
                <a:solidFill>
                  <a:schemeClr val="bg1"/>
                </a:solidFill>
                <a:sym typeface="+mn-ea"/>
              </a:rPr>
              <a:t>章：机器人底盘</a:t>
            </a:r>
            <a:endParaRPr lang="zh-CN" altLang="en-US" sz="1400">
              <a:solidFill>
                <a:schemeClr val="bg1"/>
              </a:solidFill>
            </a:endParaRPr>
          </a:p>
        </p:txBody>
      </p:sp>
      <p:pic>
        <p:nvPicPr>
          <p:cNvPr id="4" name="图片 3"/>
          <p:cNvPicPr>
            <a:picLocks noChangeAspect="1"/>
          </p:cNvPicPr>
          <p:nvPr/>
        </p:nvPicPr>
        <p:blipFill>
          <a:blip r:embed="rId3"/>
          <a:stretch>
            <a:fillRect/>
          </a:stretch>
        </p:blipFill>
        <p:spPr>
          <a:xfrm>
            <a:off x="648970" y="2193925"/>
            <a:ext cx="2429510" cy="1462405"/>
          </a:xfrm>
          <a:prstGeom prst="rect">
            <a:avLst/>
          </a:prstGeom>
        </p:spPr>
      </p:pic>
      <p:pic>
        <p:nvPicPr>
          <p:cNvPr id="9" name="图片 8"/>
          <p:cNvPicPr>
            <a:picLocks noChangeAspect="1"/>
          </p:cNvPicPr>
          <p:nvPr/>
        </p:nvPicPr>
        <p:blipFill>
          <a:blip r:embed="rId4"/>
          <a:stretch>
            <a:fillRect/>
          </a:stretch>
        </p:blipFill>
        <p:spPr>
          <a:xfrm>
            <a:off x="718185" y="4276090"/>
            <a:ext cx="2183130" cy="1804670"/>
          </a:xfrm>
          <a:prstGeom prst="rect">
            <a:avLst/>
          </a:prstGeom>
        </p:spPr>
      </p:pic>
      <p:sp>
        <p:nvSpPr>
          <p:cNvPr id="10" name="下箭头 9"/>
          <p:cNvSpPr/>
          <p:nvPr/>
        </p:nvSpPr>
        <p:spPr>
          <a:xfrm>
            <a:off x="1687195" y="3788410"/>
            <a:ext cx="353060" cy="46164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12" name="图片 11"/>
          <p:cNvPicPr>
            <a:picLocks noChangeAspect="1"/>
          </p:cNvPicPr>
          <p:nvPr/>
        </p:nvPicPr>
        <p:blipFill>
          <a:blip r:embed="rId5"/>
          <a:stretch>
            <a:fillRect/>
          </a:stretch>
        </p:blipFill>
        <p:spPr>
          <a:xfrm>
            <a:off x="6261735" y="2172970"/>
            <a:ext cx="2367915" cy="1483360"/>
          </a:xfrm>
          <a:prstGeom prst="rect">
            <a:avLst/>
          </a:prstGeom>
        </p:spPr>
      </p:pic>
      <p:sp>
        <p:nvSpPr>
          <p:cNvPr id="22" name="标题 1"/>
          <p:cNvSpPr>
            <a:spLocks noGrp="1"/>
          </p:cNvSpPr>
          <p:nvPr>
            <p:custDataLst>
              <p:tags r:id="rId6"/>
            </p:custDataLst>
          </p:nvPr>
        </p:nvSpPr>
        <p:spPr>
          <a:xfrm>
            <a:off x="651828" y="1646555"/>
            <a:ext cx="2390775" cy="452120"/>
          </a:xfrm>
          <a:prstGeom prst="rect">
            <a:avLst/>
          </a:prstGeom>
        </p:spPr>
        <p:txBody>
          <a:bodyPr vert="horz" lIns="90000" tIns="46800" rIns="90000" bIns="46800" rtlCol="0" anchor="b" anchorCtr="0">
            <a:noAutofit/>
          </a:bodyPr>
          <a:lstStyle>
            <a:lvl1pPr algn="ctr" defTabSz="914400" rtl="0" eaLnBrk="1" fontAlgn="auto" latinLnBrk="0" hangingPunct="1">
              <a:lnSpc>
                <a:spcPct val="100000"/>
              </a:lnSpc>
              <a:spcBef>
                <a:spcPct val="0"/>
              </a:spcBef>
              <a:buNone/>
              <a:defRPr sz="60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a:lstStyle>
          <a:p>
            <a:r>
              <a:rPr lang="zh-CN" altLang="en-US" sz="1600">
                <a:solidFill>
                  <a:srgbClr val="FFFF00"/>
                </a:solidFill>
              </a:rPr>
              <a:t>汽车底盘</a:t>
            </a:r>
            <a:endParaRPr lang="zh-CN" altLang="en-US" sz="1600">
              <a:solidFill>
                <a:srgbClr val="FFFF00"/>
              </a:solidFill>
            </a:endParaRPr>
          </a:p>
        </p:txBody>
      </p:sp>
      <p:pic>
        <p:nvPicPr>
          <p:cNvPr id="14" name="图片 13"/>
          <p:cNvPicPr>
            <a:picLocks noChangeAspect="1"/>
          </p:cNvPicPr>
          <p:nvPr/>
        </p:nvPicPr>
        <p:blipFill>
          <a:blip r:embed="rId7"/>
          <a:stretch>
            <a:fillRect/>
          </a:stretch>
        </p:blipFill>
        <p:spPr>
          <a:xfrm>
            <a:off x="7500620" y="4849495"/>
            <a:ext cx="1177290" cy="1316355"/>
          </a:xfrm>
          <a:prstGeom prst="rect">
            <a:avLst/>
          </a:prstGeom>
        </p:spPr>
      </p:pic>
      <p:pic>
        <p:nvPicPr>
          <p:cNvPr id="16" name="图片 15"/>
          <p:cNvPicPr>
            <a:picLocks noChangeAspect="1"/>
          </p:cNvPicPr>
          <p:nvPr/>
        </p:nvPicPr>
        <p:blipFill>
          <a:blip r:embed="rId8"/>
          <a:stretch>
            <a:fillRect/>
          </a:stretch>
        </p:blipFill>
        <p:spPr>
          <a:xfrm>
            <a:off x="8790305" y="5078095"/>
            <a:ext cx="720090" cy="852170"/>
          </a:xfrm>
          <a:prstGeom prst="rect">
            <a:avLst/>
          </a:prstGeom>
        </p:spPr>
      </p:pic>
      <p:pic>
        <p:nvPicPr>
          <p:cNvPr id="17" name="图片 16"/>
          <p:cNvPicPr>
            <a:picLocks noChangeAspect="1"/>
          </p:cNvPicPr>
          <p:nvPr/>
        </p:nvPicPr>
        <p:blipFill>
          <a:blip r:embed="rId9"/>
          <a:stretch>
            <a:fillRect/>
          </a:stretch>
        </p:blipFill>
        <p:spPr>
          <a:xfrm>
            <a:off x="6733540" y="4788535"/>
            <a:ext cx="654685" cy="1445895"/>
          </a:xfrm>
          <a:prstGeom prst="rect">
            <a:avLst/>
          </a:prstGeom>
        </p:spPr>
      </p:pic>
      <p:pic>
        <p:nvPicPr>
          <p:cNvPr id="26" name="图片 25"/>
          <p:cNvPicPr>
            <a:picLocks noChangeAspect="1"/>
          </p:cNvPicPr>
          <p:nvPr/>
        </p:nvPicPr>
        <p:blipFill>
          <a:blip r:embed="rId10"/>
          <a:stretch>
            <a:fillRect/>
          </a:stretch>
        </p:blipFill>
        <p:spPr>
          <a:xfrm>
            <a:off x="3654425" y="5078095"/>
            <a:ext cx="1423670" cy="1039495"/>
          </a:xfrm>
          <a:prstGeom prst="rect">
            <a:avLst/>
          </a:prstGeom>
        </p:spPr>
      </p:pic>
      <p:pic>
        <p:nvPicPr>
          <p:cNvPr id="18" name="图片 17"/>
          <p:cNvPicPr>
            <a:picLocks noChangeAspect="1"/>
          </p:cNvPicPr>
          <p:nvPr/>
        </p:nvPicPr>
        <p:blipFill>
          <a:blip r:embed="rId11"/>
          <a:stretch>
            <a:fillRect/>
          </a:stretch>
        </p:blipFill>
        <p:spPr>
          <a:xfrm>
            <a:off x="5187950" y="5181600"/>
            <a:ext cx="1334135" cy="859155"/>
          </a:xfrm>
          <a:prstGeom prst="rect">
            <a:avLst/>
          </a:prstGeom>
        </p:spPr>
      </p:pic>
      <p:pic>
        <p:nvPicPr>
          <p:cNvPr id="19" name="图片 18"/>
          <p:cNvPicPr>
            <a:picLocks noChangeAspect="1"/>
          </p:cNvPicPr>
          <p:nvPr/>
        </p:nvPicPr>
        <p:blipFill>
          <a:blip r:embed="rId12"/>
          <a:stretch>
            <a:fillRect/>
          </a:stretch>
        </p:blipFill>
        <p:spPr>
          <a:xfrm>
            <a:off x="10734675" y="5181600"/>
            <a:ext cx="1155700" cy="848995"/>
          </a:xfrm>
          <a:prstGeom prst="rect">
            <a:avLst/>
          </a:prstGeom>
        </p:spPr>
      </p:pic>
      <p:pic>
        <p:nvPicPr>
          <p:cNvPr id="24" name="图片 23"/>
          <p:cNvPicPr>
            <a:picLocks noChangeAspect="1"/>
          </p:cNvPicPr>
          <p:nvPr/>
        </p:nvPicPr>
        <p:blipFill>
          <a:blip r:embed="rId13"/>
          <a:stretch>
            <a:fillRect/>
          </a:stretch>
        </p:blipFill>
        <p:spPr>
          <a:xfrm>
            <a:off x="9637395" y="5005705"/>
            <a:ext cx="653415" cy="1005840"/>
          </a:xfrm>
          <a:prstGeom prst="rect">
            <a:avLst/>
          </a:prstGeom>
        </p:spPr>
      </p:pic>
      <p:sp>
        <p:nvSpPr>
          <p:cNvPr id="20" name="标题 1"/>
          <p:cNvSpPr>
            <a:spLocks noGrp="1"/>
          </p:cNvSpPr>
          <p:nvPr>
            <p:custDataLst>
              <p:tags r:id="rId14"/>
            </p:custDataLst>
          </p:nvPr>
        </p:nvSpPr>
        <p:spPr>
          <a:xfrm>
            <a:off x="6238558" y="1646555"/>
            <a:ext cx="2390775" cy="452120"/>
          </a:xfrm>
          <a:prstGeom prst="rect">
            <a:avLst/>
          </a:prstGeom>
        </p:spPr>
        <p:txBody>
          <a:bodyPr vert="horz" lIns="90000" tIns="46800" rIns="90000" bIns="46800" rtlCol="0" anchor="b" anchorCtr="0">
            <a:noAutofit/>
          </a:bodyPr>
          <a:lstStyle>
            <a:lvl1pPr algn="ctr" defTabSz="914400" rtl="0" eaLnBrk="1" fontAlgn="auto" latinLnBrk="0" hangingPunct="1">
              <a:lnSpc>
                <a:spcPct val="100000"/>
              </a:lnSpc>
              <a:spcBef>
                <a:spcPct val="0"/>
              </a:spcBef>
              <a:buNone/>
              <a:defRPr sz="60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a:lstStyle>
          <a:p>
            <a:r>
              <a:rPr lang="zh-CN" altLang="en-US" sz="1600">
                <a:solidFill>
                  <a:srgbClr val="FFFF00"/>
                </a:solidFill>
              </a:rPr>
              <a:t>机器人底盘</a:t>
            </a:r>
            <a:endParaRPr lang="zh-CN" altLang="en-US" sz="1600">
              <a:solidFill>
                <a:srgbClr val="FFFF00"/>
              </a:solidFill>
            </a:endParaRPr>
          </a:p>
        </p:txBody>
      </p:sp>
      <p:sp>
        <p:nvSpPr>
          <p:cNvPr id="23" name="右大括号 22"/>
          <p:cNvSpPr/>
          <p:nvPr/>
        </p:nvSpPr>
        <p:spPr>
          <a:xfrm rot="16200000">
            <a:off x="7359650" y="1324610"/>
            <a:ext cx="449580" cy="656209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25" name="下箭头 24"/>
          <p:cNvSpPr/>
          <p:nvPr/>
        </p:nvSpPr>
        <p:spPr>
          <a:xfrm>
            <a:off x="7407910" y="3788410"/>
            <a:ext cx="353060" cy="46164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1" name="标题 30"/>
          <p:cNvSpPr>
            <a:spLocks noGrp="1"/>
          </p:cNvSpPr>
          <p:nvPr>
            <p:ph type="ctrTitle"/>
            <p:custDataLst>
              <p:tags r:id="rId15"/>
            </p:custDataLst>
          </p:nvPr>
        </p:nvSpPr>
        <p:spPr>
          <a:xfrm>
            <a:off x="1433513" y="722630"/>
            <a:ext cx="8502650" cy="633095"/>
          </a:xfrm>
        </p:spPr>
        <p:txBody>
          <a:bodyPr>
            <a:noAutofit/>
          </a:bodyPr>
          <a:p>
            <a:r>
              <a:rPr lang="zh-CN" altLang="en-US" sz="2800">
                <a:solidFill>
                  <a:srgbClr val="FFFF00"/>
                </a:solidFill>
              </a:rPr>
              <a:t>问题</a:t>
            </a:r>
            <a:r>
              <a:rPr lang="en-US" altLang="zh-CN" sz="2800">
                <a:solidFill>
                  <a:srgbClr val="FFFF00"/>
                </a:solidFill>
              </a:rPr>
              <a:t>1</a:t>
            </a:r>
            <a:r>
              <a:rPr lang="zh-CN" altLang="en-US" sz="2800">
                <a:solidFill>
                  <a:srgbClr val="FFFF00"/>
                </a:solidFill>
              </a:rPr>
              <a:t>：机器人底盘，究竟是什么？</a:t>
            </a:r>
            <a:endParaRPr lang="en-US" altLang="zh-CN" sz="2800">
              <a:solidFill>
                <a:srgbClr val="FFFF00"/>
              </a:solidFill>
            </a:endParaRPr>
          </a:p>
        </p:txBody>
      </p:sp>
      <p:sp>
        <p:nvSpPr>
          <p:cNvPr id="32" name="圆角矩形 31"/>
          <p:cNvSpPr/>
          <p:nvPr>
            <p:custDataLst>
              <p:tags r:id="rId16"/>
            </p:custDataLst>
          </p:nvPr>
        </p:nvSpPr>
        <p:spPr>
          <a:xfrm>
            <a:off x="5187315" y="751205"/>
            <a:ext cx="826770" cy="633730"/>
          </a:xfrm>
          <a:prstGeom prst="roundRect">
            <a:avLst/>
          </a:prstGeom>
          <a:noFill/>
          <a:ln w="381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ustDataLst>
      <p:tags r:id="rId17"/>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blinds(horizontal)">
                                      <p:cBhvr>
                                        <p:cTn id="7" dur="500"/>
                                        <p:tgtEl>
                                          <p:spTgt spid="22"/>
                                        </p:tgtEl>
                                      </p:cBhvr>
                                    </p:animEffect>
                                  </p:childTnLst>
                                </p:cTn>
                              </p:par>
                              <p:par>
                                <p:cTn id="8" presetID="3" presetClass="entr" presetSubtype="1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blinds(horizontal)">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blinds(horizontal)">
                                      <p:cBhvr>
                                        <p:cTn id="15" dur="500"/>
                                        <p:tgtEl>
                                          <p:spTgt spid="10"/>
                                        </p:tgtEl>
                                      </p:cBhvr>
                                    </p:animEffect>
                                  </p:childTnLst>
                                </p:cTn>
                              </p:par>
                              <p:par>
                                <p:cTn id="16" presetID="3" presetClass="entr" presetSubtype="10" fill="hold"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blinds(horizontal)">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blinds(horizontal)">
                                      <p:cBhvr>
                                        <p:cTn id="23" dur="500"/>
                                        <p:tgtEl>
                                          <p:spTgt spid="20"/>
                                        </p:tgtEl>
                                      </p:cBhvr>
                                    </p:animEffect>
                                  </p:childTnLst>
                                </p:cTn>
                              </p:par>
                              <p:par>
                                <p:cTn id="24" presetID="3" presetClass="entr" presetSubtype="10" fill="hold" nodeType="with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blinds(horizontal)">
                                      <p:cBhvr>
                                        <p:cTn id="26" dur="500"/>
                                        <p:tgtEl>
                                          <p:spTgt spid="12"/>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grpId="0" nodeType="click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blinds(horizontal)">
                                      <p:cBhvr>
                                        <p:cTn id="31" dur="500"/>
                                        <p:tgtEl>
                                          <p:spTgt spid="25"/>
                                        </p:tgtEl>
                                      </p:cBhvr>
                                    </p:animEffect>
                                  </p:childTnLst>
                                </p:cTn>
                              </p:par>
                              <p:par>
                                <p:cTn id="32" presetID="3" presetClass="entr" presetSubtype="10" fill="hold" grpId="0" nodeType="withEffect">
                                  <p:stCondLst>
                                    <p:cond delay="0"/>
                                  </p:stCondLst>
                                  <p:childTnLst>
                                    <p:set>
                                      <p:cBhvr>
                                        <p:cTn id="33" dur="1" fill="hold">
                                          <p:stCondLst>
                                            <p:cond delay="0"/>
                                          </p:stCondLst>
                                        </p:cTn>
                                        <p:tgtEl>
                                          <p:spTgt spid="23"/>
                                        </p:tgtEl>
                                        <p:attrNameLst>
                                          <p:attrName>style.visibility</p:attrName>
                                        </p:attrNameLst>
                                      </p:cBhvr>
                                      <p:to>
                                        <p:strVal val="visible"/>
                                      </p:to>
                                    </p:set>
                                    <p:animEffect transition="in" filter="blinds(horizontal)">
                                      <p:cBhvr>
                                        <p:cTn id="34" dur="500"/>
                                        <p:tgtEl>
                                          <p:spTgt spid="23"/>
                                        </p:tgtEl>
                                      </p:cBhvr>
                                    </p:animEffect>
                                  </p:childTnLst>
                                </p:cTn>
                              </p:par>
                              <p:par>
                                <p:cTn id="35" presetID="3" presetClass="entr" presetSubtype="10" fill="hold" nodeType="withEffect">
                                  <p:stCondLst>
                                    <p:cond delay="0"/>
                                  </p:stCondLst>
                                  <p:childTnLst>
                                    <p:set>
                                      <p:cBhvr>
                                        <p:cTn id="36" dur="1" fill="hold">
                                          <p:stCondLst>
                                            <p:cond delay="0"/>
                                          </p:stCondLst>
                                        </p:cTn>
                                        <p:tgtEl>
                                          <p:spTgt spid="26"/>
                                        </p:tgtEl>
                                        <p:attrNameLst>
                                          <p:attrName>style.visibility</p:attrName>
                                        </p:attrNameLst>
                                      </p:cBhvr>
                                      <p:to>
                                        <p:strVal val="visible"/>
                                      </p:to>
                                    </p:set>
                                    <p:animEffect transition="in" filter="blinds(horizontal)">
                                      <p:cBhvr>
                                        <p:cTn id="37" dur="500"/>
                                        <p:tgtEl>
                                          <p:spTgt spid="26"/>
                                        </p:tgtEl>
                                      </p:cBhvr>
                                    </p:animEffect>
                                  </p:childTnLst>
                                </p:cTn>
                              </p:par>
                              <p:par>
                                <p:cTn id="38" presetID="3" presetClass="entr" presetSubtype="10" fill="hold" nodeType="withEffect">
                                  <p:stCondLst>
                                    <p:cond delay="0"/>
                                  </p:stCondLst>
                                  <p:childTnLst>
                                    <p:set>
                                      <p:cBhvr>
                                        <p:cTn id="39" dur="1" fill="hold">
                                          <p:stCondLst>
                                            <p:cond delay="0"/>
                                          </p:stCondLst>
                                        </p:cTn>
                                        <p:tgtEl>
                                          <p:spTgt spid="18"/>
                                        </p:tgtEl>
                                        <p:attrNameLst>
                                          <p:attrName>style.visibility</p:attrName>
                                        </p:attrNameLst>
                                      </p:cBhvr>
                                      <p:to>
                                        <p:strVal val="visible"/>
                                      </p:to>
                                    </p:set>
                                    <p:animEffect transition="in" filter="blinds(horizontal)">
                                      <p:cBhvr>
                                        <p:cTn id="40" dur="500"/>
                                        <p:tgtEl>
                                          <p:spTgt spid="18"/>
                                        </p:tgtEl>
                                      </p:cBhvr>
                                    </p:animEffect>
                                  </p:childTnLst>
                                </p:cTn>
                              </p:par>
                              <p:par>
                                <p:cTn id="41" presetID="3" presetClass="entr" presetSubtype="10" fill="hold" nodeType="withEffect">
                                  <p:stCondLst>
                                    <p:cond delay="0"/>
                                  </p:stCondLst>
                                  <p:childTnLst>
                                    <p:set>
                                      <p:cBhvr>
                                        <p:cTn id="42" dur="1" fill="hold">
                                          <p:stCondLst>
                                            <p:cond delay="0"/>
                                          </p:stCondLst>
                                        </p:cTn>
                                        <p:tgtEl>
                                          <p:spTgt spid="17"/>
                                        </p:tgtEl>
                                        <p:attrNameLst>
                                          <p:attrName>style.visibility</p:attrName>
                                        </p:attrNameLst>
                                      </p:cBhvr>
                                      <p:to>
                                        <p:strVal val="visible"/>
                                      </p:to>
                                    </p:set>
                                    <p:animEffect transition="in" filter="blinds(horizontal)">
                                      <p:cBhvr>
                                        <p:cTn id="43" dur="500"/>
                                        <p:tgtEl>
                                          <p:spTgt spid="17"/>
                                        </p:tgtEl>
                                      </p:cBhvr>
                                    </p:animEffect>
                                  </p:childTnLst>
                                </p:cTn>
                              </p:par>
                              <p:par>
                                <p:cTn id="44" presetID="3" presetClass="entr" presetSubtype="10" fill="hold" nodeType="withEffect">
                                  <p:stCondLst>
                                    <p:cond delay="0"/>
                                  </p:stCondLst>
                                  <p:childTnLst>
                                    <p:set>
                                      <p:cBhvr>
                                        <p:cTn id="45" dur="1" fill="hold">
                                          <p:stCondLst>
                                            <p:cond delay="0"/>
                                          </p:stCondLst>
                                        </p:cTn>
                                        <p:tgtEl>
                                          <p:spTgt spid="14"/>
                                        </p:tgtEl>
                                        <p:attrNameLst>
                                          <p:attrName>style.visibility</p:attrName>
                                        </p:attrNameLst>
                                      </p:cBhvr>
                                      <p:to>
                                        <p:strVal val="visible"/>
                                      </p:to>
                                    </p:set>
                                    <p:animEffect transition="in" filter="blinds(horizontal)">
                                      <p:cBhvr>
                                        <p:cTn id="46" dur="500"/>
                                        <p:tgtEl>
                                          <p:spTgt spid="14"/>
                                        </p:tgtEl>
                                      </p:cBhvr>
                                    </p:animEffect>
                                  </p:childTnLst>
                                </p:cTn>
                              </p:par>
                              <p:par>
                                <p:cTn id="47" presetID="3" presetClass="entr" presetSubtype="10" fill="hold" nodeType="withEffect">
                                  <p:stCondLst>
                                    <p:cond delay="0"/>
                                  </p:stCondLst>
                                  <p:childTnLst>
                                    <p:set>
                                      <p:cBhvr>
                                        <p:cTn id="48" dur="1" fill="hold">
                                          <p:stCondLst>
                                            <p:cond delay="0"/>
                                          </p:stCondLst>
                                        </p:cTn>
                                        <p:tgtEl>
                                          <p:spTgt spid="16"/>
                                        </p:tgtEl>
                                        <p:attrNameLst>
                                          <p:attrName>style.visibility</p:attrName>
                                        </p:attrNameLst>
                                      </p:cBhvr>
                                      <p:to>
                                        <p:strVal val="visible"/>
                                      </p:to>
                                    </p:set>
                                    <p:animEffect transition="in" filter="blinds(horizontal)">
                                      <p:cBhvr>
                                        <p:cTn id="49" dur="500"/>
                                        <p:tgtEl>
                                          <p:spTgt spid="16"/>
                                        </p:tgtEl>
                                      </p:cBhvr>
                                    </p:animEffect>
                                  </p:childTnLst>
                                </p:cTn>
                              </p:par>
                              <p:par>
                                <p:cTn id="50" presetID="3" presetClass="entr" presetSubtype="10" fill="hold" nodeType="withEffect">
                                  <p:stCondLst>
                                    <p:cond delay="0"/>
                                  </p:stCondLst>
                                  <p:childTnLst>
                                    <p:set>
                                      <p:cBhvr>
                                        <p:cTn id="51" dur="1" fill="hold">
                                          <p:stCondLst>
                                            <p:cond delay="0"/>
                                          </p:stCondLst>
                                        </p:cTn>
                                        <p:tgtEl>
                                          <p:spTgt spid="24"/>
                                        </p:tgtEl>
                                        <p:attrNameLst>
                                          <p:attrName>style.visibility</p:attrName>
                                        </p:attrNameLst>
                                      </p:cBhvr>
                                      <p:to>
                                        <p:strVal val="visible"/>
                                      </p:to>
                                    </p:set>
                                    <p:animEffect transition="in" filter="blinds(horizontal)">
                                      <p:cBhvr>
                                        <p:cTn id="52" dur="500"/>
                                        <p:tgtEl>
                                          <p:spTgt spid="24"/>
                                        </p:tgtEl>
                                      </p:cBhvr>
                                    </p:animEffect>
                                  </p:childTnLst>
                                </p:cTn>
                              </p:par>
                              <p:par>
                                <p:cTn id="53" presetID="3" presetClass="entr" presetSubtype="10" fill="hold" nodeType="withEffect">
                                  <p:stCondLst>
                                    <p:cond delay="0"/>
                                  </p:stCondLst>
                                  <p:childTnLst>
                                    <p:set>
                                      <p:cBhvr>
                                        <p:cTn id="54" dur="1" fill="hold">
                                          <p:stCondLst>
                                            <p:cond delay="0"/>
                                          </p:stCondLst>
                                        </p:cTn>
                                        <p:tgtEl>
                                          <p:spTgt spid="19"/>
                                        </p:tgtEl>
                                        <p:attrNameLst>
                                          <p:attrName>style.visibility</p:attrName>
                                        </p:attrNameLst>
                                      </p:cBhvr>
                                      <p:to>
                                        <p:strVal val="visible"/>
                                      </p:to>
                                    </p:set>
                                    <p:animEffect transition="in" filter="blinds(horizontal)">
                                      <p:cBhvr>
                                        <p:cTn id="55"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10" grpId="0" animBg="1"/>
      <p:bldP spid="20" grpId="0"/>
      <p:bldP spid="25" grpId="0" bldLvl="0" animBg="1"/>
      <p:bldP spid="23" grpId="0" bldLvl="0" animBg="1"/>
    </p:bldLst>
  </p:timing>
</p:sld>
</file>

<file path=ppt/slides/slide50.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1" name="文本框 10"/>
          <p:cNvSpPr txBox="1"/>
          <p:nvPr/>
        </p:nvSpPr>
        <p:spPr>
          <a:xfrm>
            <a:off x="98425" y="99695"/>
            <a:ext cx="5629275" cy="306705"/>
          </a:xfrm>
          <a:prstGeom prst="rect">
            <a:avLst/>
          </a:prstGeom>
          <a:noFill/>
        </p:spPr>
        <p:txBody>
          <a:bodyPr wrap="square" rtlCol="0">
            <a:spAutoFit/>
          </a:bodyPr>
          <a:p>
            <a:pPr algn="ctr"/>
            <a:r>
              <a:rPr lang="zh-CN" altLang="en-US" sz="1400">
                <a:solidFill>
                  <a:srgbClr val="BEBEBE"/>
                </a:solidFill>
              </a:rPr>
              <a:t>《机器人</a:t>
            </a:r>
            <a:r>
              <a:rPr lang="en-US" altLang="zh-CN" sz="1400">
                <a:solidFill>
                  <a:srgbClr val="BEBEBE"/>
                </a:solidFill>
              </a:rPr>
              <a:t>SLAM</a:t>
            </a:r>
            <a:r>
              <a:rPr lang="zh-CN" altLang="en-US" sz="1400">
                <a:solidFill>
                  <a:srgbClr val="BEBEBE"/>
                </a:solidFill>
              </a:rPr>
              <a:t>导航：核心技术与实战》</a:t>
            </a:r>
            <a:r>
              <a:rPr lang="en-US" altLang="zh-CN" sz="1400">
                <a:solidFill>
                  <a:srgbClr val="BEBEBE"/>
                </a:solidFill>
              </a:rPr>
              <a:t>    </a:t>
            </a:r>
            <a:r>
              <a:rPr lang="zh-CN" altLang="en-US" sz="1400">
                <a:solidFill>
                  <a:srgbClr val="BEBEBE"/>
                </a:solidFill>
              </a:rPr>
              <a:t>张虎</a:t>
            </a:r>
            <a:r>
              <a:rPr lang="en-US" altLang="zh-CN" sz="1400">
                <a:solidFill>
                  <a:srgbClr val="BEBEBE"/>
                </a:solidFill>
              </a:rPr>
              <a:t> </a:t>
            </a:r>
            <a:r>
              <a:rPr lang="zh-CN" altLang="en-US" sz="1400">
                <a:solidFill>
                  <a:srgbClr val="BEBEBE"/>
                </a:solidFill>
              </a:rPr>
              <a:t>著</a:t>
            </a:r>
            <a:r>
              <a:rPr lang="en-US" altLang="zh-CN" sz="1400">
                <a:solidFill>
                  <a:srgbClr val="BEBEBE"/>
                </a:solidFill>
              </a:rPr>
              <a:t>    </a:t>
            </a:r>
            <a:r>
              <a:rPr lang="zh-CN" altLang="en-US" sz="1400">
                <a:solidFill>
                  <a:srgbClr val="BEBEBE"/>
                </a:solidFill>
              </a:rPr>
              <a:t>机械工业出版社</a:t>
            </a:r>
            <a:endParaRPr lang="zh-CN" altLang="en-US" sz="1400">
              <a:solidFill>
                <a:srgbClr val="BEBEBE"/>
              </a:solidFill>
            </a:endParaRPr>
          </a:p>
        </p:txBody>
      </p:sp>
      <p:sp>
        <p:nvSpPr>
          <p:cNvPr id="15" name="副标题 2"/>
          <p:cNvSpPr>
            <a:spLocks noGrp="1"/>
          </p:cNvSpPr>
          <p:nvPr>
            <p:custDataLst>
              <p:tags r:id="rId2"/>
            </p:custDataLst>
          </p:nvPr>
        </p:nvSpPr>
        <p:spPr>
          <a:xfrm>
            <a:off x="9103360" y="6446520"/>
            <a:ext cx="3028950" cy="344170"/>
          </a:xfrm>
          <a:prstGeom prst="rect">
            <a:avLst/>
          </a:prstGeom>
        </p:spPr>
        <p:txBody>
          <a:bodyPr vert="horz" lIns="90000" tIns="46800" rIns="90000" bIns="46800"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a:solidFill>
                  <a:schemeClr val="bg1">
                    <a:lumMod val="85000"/>
                  </a:schemeClr>
                </a:solidFill>
              </a:rPr>
              <a:t>课件下载：</a:t>
            </a:r>
            <a:r>
              <a:rPr lang="en-US" altLang="zh-CN" sz="1400">
                <a:solidFill>
                  <a:schemeClr val="bg1">
                    <a:lumMod val="85000"/>
                  </a:schemeClr>
                </a:solidFill>
              </a:rPr>
              <a:t>www.xiihoo.com</a:t>
            </a:r>
            <a:endParaRPr lang="en-US" altLang="zh-CN" sz="1400">
              <a:solidFill>
                <a:schemeClr val="bg1">
                  <a:lumMod val="85000"/>
                </a:schemeClr>
              </a:solidFill>
            </a:endParaRPr>
          </a:p>
        </p:txBody>
      </p:sp>
      <p:sp>
        <p:nvSpPr>
          <p:cNvPr id="2" name="标题 1"/>
          <p:cNvSpPr>
            <a:spLocks noGrp="1"/>
          </p:cNvSpPr>
          <p:nvPr>
            <p:ph type="ctrTitle"/>
            <p:custDataLst>
              <p:tags r:id="rId3"/>
            </p:custDataLst>
          </p:nvPr>
        </p:nvSpPr>
        <p:spPr>
          <a:xfrm>
            <a:off x="313055" y="1331595"/>
            <a:ext cx="2890520" cy="575945"/>
          </a:xfrm>
        </p:spPr>
        <p:txBody>
          <a:bodyPr>
            <a:noAutofit/>
          </a:bodyPr>
          <a:p>
            <a:r>
              <a:rPr lang="zh-CN" altLang="en-US" sz="2800">
                <a:solidFill>
                  <a:srgbClr val="9CC2F0"/>
                </a:solidFill>
              </a:rPr>
              <a:t>内容概要</a:t>
            </a:r>
            <a:endParaRPr lang="zh-CN" altLang="en-US" sz="2800">
              <a:solidFill>
                <a:srgbClr val="9CC2F0"/>
              </a:solidFill>
            </a:endParaRPr>
          </a:p>
        </p:txBody>
      </p:sp>
      <p:sp>
        <p:nvSpPr>
          <p:cNvPr id="3" name="文本框 2"/>
          <p:cNvSpPr txBox="1"/>
          <p:nvPr>
            <p:custDataLst>
              <p:tags r:id="rId4"/>
            </p:custDataLst>
          </p:nvPr>
        </p:nvSpPr>
        <p:spPr>
          <a:xfrm>
            <a:off x="2146300" y="2000885"/>
            <a:ext cx="3387090" cy="1938020"/>
          </a:xfrm>
          <a:prstGeom prst="rect">
            <a:avLst/>
          </a:prstGeom>
          <a:noFill/>
        </p:spPr>
        <p:txBody>
          <a:bodyPr wrap="none" rtlCol="0">
            <a:spAutoFit/>
          </a:bodyPr>
          <a:p>
            <a:pPr indent="0" algn="l">
              <a:lnSpc>
                <a:spcPct val="200000"/>
              </a:lnSpc>
              <a:buFont typeface="Wingdings" panose="05000000000000000000" charset="0"/>
              <a:buNone/>
            </a:pPr>
            <a:r>
              <a:rPr lang="en-US" altLang="zh-CN" sz="2000" b="1" spc="300">
                <a:solidFill>
                  <a:schemeClr val="accent1">
                    <a:lumMod val="60000"/>
                    <a:lumOff val="40000"/>
                  </a:schemeClr>
                </a:solidFill>
                <a:uFillTx/>
                <a:latin typeface="Arial" panose="020B0604020202020204" pitchFamily="34" charset="0"/>
                <a:ea typeface="微软雅黑" panose="020B0503020204020204" pitchFamily="34" charset="-122"/>
                <a:cs typeface="+mj-cs"/>
                <a:sym typeface="+mn-ea"/>
              </a:rPr>
              <a:t>6</a:t>
            </a:r>
            <a:r>
              <a:rPr lang="zh-CN" altLang="en-US" sz="2000" b="1" spc="300">
                <a:solidFill>
                  <a:schemeClr val="accent1">
                    <a:lumMod val="60000"/>
                    <a:lumOff val="40000"/>
                  </a:schemeClr>
                </a:solidFill>
                <a:uFillTx/>
                <a:latin typeface="Arial" panose="020B0604020202020204" pitchFamily="34" charset="0"/>
                <a:ea typeface="微软雅黑" panose="020B0503020204020204" pitchFamily="34" charset="-122"/>
                <a:cs typeface="+mj-cs"/>
                <a:sym typeface="+mn-ea"/>
              </a:rPr>
              <a:t>.1 </a:t>
            </a:r>
            <a:r>
              <a:rPr lang="zh-CN" altLang="en-US" sz="2000" b="1" spc="300">
                <a:solidFill>
                  <a:srgbClr val="9CC2F0"/>
                </a:solidFill>
                <a:uFillTx/>
                <a:latin typeface="Arial" panose="020B0604020202020204" pitchFamily="34" charset="0"/>
                <a:ea typeface="微软雅黑" panose="020B0503020204020204" pitchFamily="34" charset="-122"/>
                <a:cs typeface="+mj-cs"/>
                <a:sym typeface="+mn-ea"/>
              </a:rPr>
              <a:t>底盘运动学模型</a:t>
            </a:r>
            <a:endParaRPr lang="zh-CN" altLang="en-US" sz="2000" b="1" spc="300">
              <a:solidFill>
                <a:srgbClr val="FFFF00"/>
              </a:solidFill>
              <a:uFillTx/>
              <a:latin typeface="Arial" panose="020B0604020202020204" pitchFamily="34" charset="0"/>
              <a:ea typeface="微软雅黑" panose="020B0503020204020204" pitchFamily="34" charset="-122"/>
              <a:cs typeface="+mj-cs"/>
            </a:endParaRPr>
          </a:p>
          <a:p>
            <a:pPr indent="0" algn="l">
              <a:lnSpc>
                <a:spcPct val="200000"/>
              </a:lnSpc>
              <a:buFont typeface="Wingdings" panose="05000000000000000000" charset="0"/>
              <a:buNone/>
            </a:pPr>
            <a:r>
              <a:rPr lang="zh-CN" altLang="en-US" sz="2000" b="1" spc="300">
                <a:solidFill>
                  <a:srgbClr val="9CC2F0"/>
                </a:solidFill>
                <a:uFillTx/>
                <a:latin typeface="Arial" panose="020B0604020202020204" pitchFamily="34" charset="0"/>
                <a:ea typeface="微软雅黑" panose="020B0503020204020204" pitchFamily="34" charset="-122"/>
                <a:cs typeface="+mj-cs"/>
                <a:sym typeface="+mn-ea"/>
              </a:rPr>
              <a:t>6.2 底盘性能指标</a:t>
            </a:r>
            <a:endParaRPr lang="zh-CN" altLang="en-US" sz="2000" b="1" spc="300">
              <a:solidFill>
                <a:srgbClr val="9CC2F0"/>
              </a:solidFill>
              <a:uFillTx/>
              <a:latin typeface="Arial" panose="020B0604020202020204" pitchFamily="34" charset="0"/>
              <a:ea typeface="微软雅黑" panose="020B0503020204020204" pitchFamily="34" charset="-122"/>
              <a:cs typeface="+mj-cs"/>
            </a:endParaRPr>
          </a:p>
          <a:p>
            <a:pPr indent="0" algn="l">
              <a:lnSpc>
                <a:spcPct val="200000"/>
              </a:lnSpc>
              <a:buFont typeface="Wingdings" panose="05000000000000000000" charset="0"/>
              <a:buNone/>
            </a:pPr>
            <a:r>
              <a:rPr sz="2000" b="1" spc="300">
                <a:solidFill>
                  <a:srgbClr val="9CC2F0"/>
                </a:solidFill>
                <a:uFillTx/>
                <a:latin typeface="Arial" panose="020B0604020202020204" pitchFamily="34" charset="0"/>
                <a:ea typeface="微软雅黑" panose="020B0503020204020204" pitchFamily="34" charset="-122"/>
                <a:cs typeface="+mj-cs"/>
                <a:sym typeface="+mn-ea"/>
              </a:rPr>
              <a:t>6.3 典型机器人底盘搭建</a:t>
            </a:r>
            <a:endParaRPr lang="zh-CN" altLang="en-US" sz="2000" b="1" spc="300">
              <a:solidFill>
                <a:srgbClr val="9CC2F0"/>
              </a:solidFill>
              <a:uFillTx/>
              <a:latin typeface="Arial" panose="020B0604020202020204" pitchFamily="34" charset="0"/>
              <a:ea typeface="微软雅黑" panose="020B0503020204020204" pitchFamily="34" charset="-122"/>
              <a:cs typeface="+mj-cs"/>
              <a:sym typeface="+mn-ea"/>
            </a:endParaRPr>
          </a:p>
        </p:txBody>
      </p:sp>
      <p:sp>
        <p:nvSpPr>
          <p:cNvPr id="13" name="文本框 12"/>
          <p:cNvSpPr txBox="1"/>
          <p:nvPr>
            <p:custDataLst>
              <p:tags r:id="rId5"/>
            </p:custDataLst>
          </p:nvPr>
        </p:nvSpPr>
        <p:spPr>
          <a:xfrm>
            <a:off x="213360" y="6465570"/>
            <a:ext cx="924560" cy="306705"/>
          </a:xfrm>
          <a:prstGeom prst="rect">
            <a:avLst/>
          </a:prstGeom>
          <a:noFill/>
        </p:spPr>
        <p:txBody>
          <a:bodyPr wrap="square" rtlCol="0">
            <a:spAutoFit/>
          </a:bodyPr>
          <a:p>
            <a:pPr algn="l"/>
            <a:r>
              <a:rPr lang="en-US" altLang="zh-CN" sz="1400" spc="200">
                <a:solidFill>
                  <a:schemeClr val="bg1">
                    <a:lumMod val="85000"/>
                  </a:schemeClr>
                </a:solidFill>
                <a:latin typeface="Arial" panose="020B0604020202020204" pitchFamily="34" charset="0"/>
                <a:ea typeface="微软雅黑" panose="020B0503020204020204" pitchFamily="34" charset="-122"/>
              </a:rPr>
              <a:t>49</a:t>
            </a:r>
            <a:r>
              <a:rPr lang="zh-CN" altLang="en-US" sz="1400" spc="200">
                <a:solidFill>
                  <a:schemeClr val="bg1">
                    <a:lumMod val="85000"/>
                  </a:schemeClr>
                </a:solidFill>
                <a:latin typeface="Arial" panose="020B0604020202020204" pitchFamily="34" charset="0"/>
                <a:ea typeface="微软雅黑" panose="020B0503020204020204" pitchFamily="34" charset="-122"/>
              </a:rPr>
              <a:t>/</a:t>
            </a:r>
            <a:r>
              <a:rPr lang="en-US" altLang="zh-CN" sz="1400" spc="200">
                <a:solidFill>
                  <a:schemeClr val="bg1">
                    <a:lumMod val="85000"/>
                  </a:schemeClr>
                </a:solidFill>
                <a:latin typeface="Arial" panose="020B0604020202020204" pitchFamily="34" charset="0"/>
                <a:ea typeface="微软雅黑" panose="020B0503020204020204" pitchFamily="34" charset="-122"/>
                <a:sym typeface="+mn-ea"/>
              </a:rPr>
              <a:t>56</a:t>
            </a:r>
            <a:endParaRPr lang="en-US" sz="1400" spc="200">
              <a:solidFill>
                <a:schemeClr val="bg1">
                  <a:lumMod val="85000"/>
                </a:schemeClr>
              </a:solidFill>
              <a:latin typeface="Arial" panose="020B0604020202020204" pitchFamily="34" charset="0"/>
              <a:ea typeface="微软雅黑" panose="020B0503020204020204" pitchFamily="34" charset="-122"/>
            </a:endParaRPr>
          </a:p>
        </p:txBody>
      </p:sp>
      <p:sp>
        <p:nvSpPr>
          <p:cNvPr id="28" name="文本框 27"/>
          <p:cNvSpPr txBox="1"/>
          <p:nvPr>
            <p:custDataLst>
              <p:tags r:id="rId6"/>
            </p:custDataLst>
          </p:nvPr>
        </p:nvSpPr>
        <p:spPr>
          <a:xfrm>
            <a:off x="6555740" y="99695"/>
            <a:ext cx="5419090" cy="306705"/>
          </a:xfrm>
          <a:prstGeom prst="rect">
            <a:avLst/>
          </a:prstGeom>
          <a:noFill/>
        </p:spPr>
        <p:txBody>
          <a:bodyPr wrap="square" rtlCol="0">
            <a:spAutoFit/>
          </a:bodyPr>
          <a:p>
            <a:pPr algn="r"/>
            <a:r>
              <a:rPr lang="zh-CN" altLang="en-US" sz="1400">
                <a:solidFill>
                  <a:srgbClr val="FF0000"/>
                </a:solidFill>
                <a:sym typeface="+mn-ea"/>
              </a:rPr>
              <a:t>（第</a:t>
            </a:r>
            <a:r>
              <a:rPr lang="en-US" altLang="zh-CN" sz="1400">
                <a:solidFill>
                  <a:srgbClr val="FF0000"/>
                </a:solidFill>
                <a:sym typeface="+mn-ea"/>
              </a:rPr>
              <a:t>1</a:t>
            </a:r>
            <a:r>
              <a:rPr lang="zh-CN" altLang="en-US" sz="1400">
                <a:solidFill>
                  <a:srgbClr val="FF0000"/>
                </a:solidFill>
                <a:sym typeface="+mn-ea"/>
              </a:rPr>
              <a:t>季）</a:t>
            </a:r>
            <a:r>
              <a:rPr lang="zh-CN" altLang="en-US" sz="1400">
                <a:solidFill>
                  <a:schemeClr val="bg1"/>
                </a:solidFill>
                <a:sym typeface="+mn-ea"/>
              </a:rPr>
              <a:t>第</a:t>
            </a:r>
            <a:r>
              <a:rPr lang="en-US" altLang="zh-CN" sz="1400">
                <a:solidFill>
                  <a:schemeClr val="bg1"/>
                </a:solidFill>
                <a:sym typeface="+mn-ea"/>
              </a:rPr>
              <a:t>6</a:t>
            </a:r>
            <a:r>
              <a:rPr lang="zh-CN" altLang="en-US" sz="1400">
                <a:solidFill>
                  <a:schemeClr val="bg1"/>
                </a:solidFill>
                <a:sym typeface="+mn-ea"/>
              </a:rPr>
              <a:t>章：机器人底盘</a:t>
            </a:r>
            <a:endParaRPr lang="zh-CN" altLang="en-US" sz="1400">
              <a:solidFill>
                <a:schemeClr val="bg1"/>
              </a:solidFill>
            </a:endParaRPr>
          </a:p>
        </p:txBody>
      </p:sp>
    </p:spTree>
    <p:custDataLst>
      <p:tags r:id="rId7"/>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500" fill="hold"/>
                                        <p:tgtEl>
                                          <p:spTgt spid="3">
                                            <p:txEl>
                                              <p:pRg st="2" end="2"/>
                                            </p:txEl>
                                          </p:spTgt>
                                        </p:tgtEl>
                                        <p:attrNameLst>
                                          <p:attrName>style.color</p:attrName>
                                        </p:attrNameLst>
                                      </p:cBhvr>
                                      <p:to>
                                        <a:srgbClr val="fdf731"/>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1" name="文本框 10"/>
          <p:cNvSpPr txBox="1"/>
          <p:nvPr/>
        </p:nvSpPr>
        <p:spPr>
          <a:xfrm>
            <a:off x="98425" y="99695"/>
            <a:ext cx="5629275" cy="306705"/>
          </a:xfrm>
          <a:prstGeom prst="rect">
            <a:avLst/>
          </a:prstGeom>
          <a:noFill/>
        </p:spPr>
        <p:txBody>
          <a:bodyPr wrap="square" rtlCol="0">
            <a:spAutoFit/>
          </a:bodyPr>
          <a:p>
            <a:pPr algn="ctr"/>
            <a:r>
              <a:rPr lang="zh-CN" altLang="en-US" sz="1400">
                <a:solidFill>
                  <a:srgbClr val="BEBEBE"/>
                </a:solidFill>
              </a:rPr>
              <a:t>《机器人</a:t>
            </a:r>
            <a:r>
              <a:rPr lang="en-US" altLang="zh-CN" sz="1400">
                <a:solidFill>
                  <a:srgbClr val="BEBEBE"/>
                </a:solidFill>
              </a:rPr>
              <a:t>SLAM</a:t>
            </a:r>
            <a:r>
              <a:rPr lang="zh-CN" altLang="en-US" sz="1400">
                <a:solidFill>
                  <a:srgbClr val="BEBEBE"/>
                </a:solidFill>
              </a:rPr>
              <a:t>导航：核心技术与实战》</a:t>
            </a:r>
            <a:r>
              <a:rPr lang="en-US" altLang="zh-CN" sz="1400">
                <a:solidFill>
                  <a:srgbClr val="BEBEBE"/>
                </a:solidFill>
              </a:rPr>
              <a:t>    </a:t>
            </a:r>
            <a:r>
              <a:rPr lang="zh-CN" altLang="en-US" sz="1400">
                <a:solidFill>
                  <a:srgbClr val="BEBEBE"/>
                </a:solidFill>
              </a:rPr>
              <a:t>张虎</a:t>
            </a:r>
            <a:r>
              <a:rPr lang="en-US" altLang="zh-CN" sz="1400">
                <a:solidFill>
                  <a:srgbClr val="BEBEBE"/>
                </a:solidFill>
              </a:rPr>
              <a:t> </a:t>
            </a:r>
            <a:r>
              <a:rPr lang="zh-CN" altLang="en-US" sz="1400">
                <a:solidFill>
                  <a:srgbClr val="BEBEBE"/>
                </a:solidFill>
              </a:rPr>
              <a:t>著</a:t>
            </a:r>
            <a:r>
              <a:rPr lang="en-US" altLang="zh-CN" sz="1400">
                <a:solidFill>
                  <a:srgbClr val="BEBEBE"/>
                </a:solidFill>
              </a:rPr>
              <a:t>    </a:t>
            </a:r>
            <a:r>
              <a:rPr lang="zh-CN" altLang="en-US" sz="1400">
                <a:solidFill>
                  <a:srgbClr val="BEBEBE"/>
                </a:solidFill>
              </a:rPr>
              <a:t>机械工业出版社</a:t>
            </a:r>
            <a:endParaRPr lang="zh-CN" altLang="en-US" sz="1400">
              <a:solidFill>
                <a:srgbClr val="BEBEBE"/>
              </a:solidFill>
            </a:endParaRPr>
          </a:p>
        </p:txBody>
      </p:sp>
      <p:sp>
        <p:nvSpPr>
          <p:cNvPr id="15" name="副标题 2"/>
          <p:cNvSpPr>
            <a:spLocks noGrp="1"/>
          </p:cNvSpPr>
          <p:nvPr>
            <p:custDataLst>
              <p:tags r:id="rId2"/>
            </p:custDataLst>
          </p:nvPr>
        </p:nvSpPr>
        <p:spPr>
          <a:xfrm>
            <a:off x="9103360" y="6446520"/>
            <a:ext cx="3028950" cy="344170"/>
          </a:xfrm>
          <a:prstGeom prst="rect">
            <a:avLst/>
          </a:prstGeom>
        </p:spPr>
        <p:txBody>
          <a:bodyPr vert="horz" lIns="90000" tIns="46800" rIns="90000" bIns="46800"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a:solidFill>
                  <a:schemeClr val="bg1">
                    <a:lumMod val="85000"/>
                  </a:schemeClr>
                </a:solidFill>
              </a:rPr>
              <a:t>课件下载：</a:t>
            </a:r>
            <a:r>
              <a:rPr lang="en-US" altLang="zh-CN" sz="1400">
                <a:solidFill>
                  <a:schemeClr val="bg1">
                    <a:lumMod val="85000"/>
                  </a:schemeClr>
                </a:solidFill>
              </a:rPr>
              <a:t>www.xiihoo.com</a:t>
            </a:r>
            <a:endParaRPr lang="en-US" altLang="zh-CN" sz="1400">
              <a:solidFill>
                <a:schemeClr val="bg1">
                  <a:lumMod val="85000"/>
                </a:schemeClr>
              </a:solidFill>
            </a:endParaRPr>
          </a:p>
        </p:txBody>
      </p:sp>
      <p:sp>
        <p:nvSpPr>
          <p:cNvPr id="13" name="文本框 12"/>
          <p:cNvSpPr txBox="1"/>
          <p:nvPr>
            <p:custDataLst>
              <p:tags r:id="rId3"/>
            </p:custDataLst>
          </p:nvPr>
        </p:nvSpPr>
        <p:spPr>
          <a:xfrm>
            <a:off x="213360" y="6465570"/>
            <a:ext cx="924560" cy="306705"/>
          </a:xfrm>
          <a:prstGeom prst="rect">
            <a:avLst/>
          </a:prstGeom>
          <a:noFill/>
        </p:spPr>
        <p:txBody>
          <a:bodyPr wrap="square" rtlCol="0">
            <a:spAutoFit/>
          </a:bodyPr>
          <a:p>
            <a:pPr algn="l"/>
            <a:r>
              <a:rPr lang="en-US" altLang="zh-CN" sz="1400" spc="200">
                <a:solidFill>
                  <a:schemeClr val="bg1">
                    <a:lumMod val="85000"/>
                  </a:schemeClr>
                </a:solidFill>
                <a:latin typeface="Arial" panose="020B0604020202020204" pitchFamily="34" charset="0"/>
                <a:ea typeface="微软雅黑" panose="020B0503020204020204" pitchFamily="34" charset="-122"/>
              </a:rPr>
              <a:t>50</a:t>
            </a:r>
            <a:r>
              <a:rPr lang="zh-CN" altLang="en-US" sz="1400" spc="200">
                <a:solidFill>
                  <a:schemeClr val="bg1">
                    <a:lumMod val="85000"/>
                  </a:schemeClr>
                </a:solidFill>
                <a:latin typeface="Arial" panose="020B0604020202020204" pitchFamily="34" charset="0"/>
                <a:ea typeface="微软雅黑" panose="020B0503020204020204" pitchFamily="34" charset="-122"/>
              </a:rPr>
              <a:t>/</a:t>
            </a:r>
            <a:r>
              <a:rPr lang="en-US" altLang="zh-CN" sz="1400" spc="200">
                <a:solidFill>
                  <a:schemeClr val="bg1">
                    <a:lumMod val="85000"/>
                  </a:schemeClr>
                </a:solidFill>
                <a:latin typeface="Arial" panose="020B0604020202020204" pitchFamily="34" charset="0"/>
                <a:ea typeface="微软雅黑" panose="020B0503020204020204" pitchFamily="34" charset="-122"/>
                <a:sym typeface="+mn-ea"/>
              </a:rPr>
              <a:t>56</a:t>
            </a:r>
            <a:endParaRPr lang="en-US" sz="1400" spc="200">
              <a:solidFill>
                <a:schemeClr val="bg1">
                  <a:lumMod val="85000"/>
                </a:schemeClr>
              </a:solidFill>
              <a:latin typeface="Arial" panose="020B0604020202020204" pitchFamily="34" charset="0"/>
              <a:ea typeface="微软雅黑" panose="020B0503020204020204" pitchFamily="34" charset="-122"/>
            </a:endParaRPr>
          </a:p>
        </p:txBody>
      </p:sp>
      <p:sp>
        <p:nvSpPr>
          <p:cNvPr id="2" name="标题 1"/>
          <p:cNvSpPr>
            <a:spLocks noGrp="1"/>
          </p:cNvSpPr>
          <p:nvPr>
            <p:ph type="ctrTitle"/>
            <p:custDataLst>
              <p:tags r:id="rId4"/>
            </p:custDataLst>
          </p:nvPr>
        </p:nvSpPr>
        <p:spPr>
          <a:xfrm>
            <a:off x="232410" y="597535"/>
            <a:ext cx="3545840" cy="496570"/>
          </a:xfrm>
        </p:spPr>
        <p:txBody>
          <a:bodyPr>
            <a:noAutofit/>
          </a:bodyPr>
          <a:p>
            <a:pPr algn="l"/>
            <a:r>
              <a:rPr sz="2000">
                <a:solidFill>
                  <a:srgbClr val="9CC2F0"/>
                </a:solidFill>
                <a:sym typeface="+mn-ea"/>
              </a:rPr>
              <a:t>6.3 典型机器人底盘搭建</a:t>
            </a:r>
            <a:endParaRPr lang="zh-CN" altLang="en-US" sz="2000">
              <a:solidFill>
                <a:srgbClr val="9CC2F0"/>
              </a:solidFill>
            </a:endParaRPr>
          </a:p>
        </p:txBody>
      </p:sp>
      <p:sp>
        <p:nvSpPr>
          <p:cNvPr id="28" name="文本框 27"/>
          <p:cNvSpPr txBox="1"/>
          <p:nvPr>
            <p:custDataLst>
              <p:tags r:id="rId5"/>
            </p:custDataLst>
          </p:nvPr>
        </p:nvSpPr>
        <p:spPr>
          <a:xfrm>
            <a:off x="6555740" y="99695"/>
            <a:ext cx="5419090" cy="306705"/>
          </a:xfrm>
          <a:prstGeom prst="rect">
            <a:avLst/>
          </a:prstGeom>
          <a:noFill/>
        </p:spPr>
        <p:txBody>
          <a:bodyPr wrap="square" rtlCol="0">
            <a:spAutoFit/>
          </a:bodyPr>
          <a:p>
            <a:pPr algn="r"/>
            <a:r>
              <a:rPr lang="zh-CN" altLang="en-US" sz="1400">
                <a:solidFill>
                  <a:srgbClr val="FF0000"/>
                </a:solidFill>
                <a:sym typeface="+mn-ea"/>
              </a:rPr>
              <a:t>（第</a:t>
            </a:r>
            <a:r>
              <a:rPr lang="en-US" altLang="zh-CN" sz="1400">
                <a:solidFill>
                  <a:srgbClr val="FF0000"/>
                </a:solidFill>
                <a:sym typeface="+mn-ea"/>
              </a:rPr>
              <a:t>1</a:t>
            </a:r>
            <a:r>
              <a:rPr lang="zh-CN" altLang="en-US" sz="1400">
                <a:solidFill>
                  <a:srgbClr val="FF0000"/>
                </a:solidFill>
                <a:sym typeface="+mn-ea"/>
              </a:rPr>
              <a:t>季）</a:t>
            </a:r>
            <a:r>
              <a:rPr lang="zh-CN" altLang="en-US" sz="1400">
                <a:solidFill>
                  <a:schemeClr val="bg1"/>
                </a:solidFill>
                <a:sym typeface="+mn-ea"/>
              </a:rPr>
              <a:t>第</a:t>
            </a:r>
            <a:r>
              <a:rPr lang="en-US" altLang="zh-CN" sz="1400">
                <a:solidFill>
                  <a:schemeClr val="bg1"/>
                </a:solidFill>
                <a:sym typeface="+mn-ea"/>
              </a:rPr>
              <a:t>6</a:t>
            </a:r>
            <a:r>
              <a:rPr lang="zh-CN" altLang="en-US" sz="1400">
                <a:solidFill>
                  <a:schemeClr val="bg1"/>
                </a:solidFill>
                <a:sym typeface="+mn-ea"/>
              </a:rPr>
              <a:t>章：机器人底盘</a:t>
            </a:r>
            <a:endParaRPr lang="zh-CN" altLang="en-US" sz="1400">
              <a:solidFill>
                <a:schemeClr val="bg1"/>
              </a:solidFill>
            </a:endParaRPr>
          </a:p>
        </p:txBody>
      </p:sp>
      <p:sp>
        <p:nvSpPr>
          <p:cNvPr id="12" name="文本框 11"/>
          <p:cNvSpPr txBox="1"/>
          <p:nvPr/>
        </p:nvSpPr>
        <p:spPr>
          <a:xfrm>
            <a:off x="2036445" y="1473200"/>
            <a:ext cx="1906905" cy="521970"/>
          </a:xfrm>
          <a:prstGeom prst="rect">
            <a:avLst/>
          </a:prstGeom>
          <a:noFill/>
          <a:ln w="9525">
            <a:noFill/>
          </a:ln>
        </p:spPr>
        <p:txBody>
          <a:bodyPr wrap="square">
            <a:spAutoFit/>
          </a:bodyPr>
          <a:p>
            <a:pPr indent="0">
              <a:lnSpc>
                <a:spcPct val="200000"/>
              </a:lnSpc>
              <a:buFont typeface="Wingdings" panose="05000000000000000000" charset="0"/>
              <a:buNone/>
            </a:pPr>
            <a:r>
              <a:rPr lang="zh-CN" altLang="en-US" sz="1400" b="1">
                <a:solidFill>
                  <a:srgbClr val="FFFF00"/>
                </a:solidFill>
                <a:latin typeface="+mn-ea"/>
              </a:rPr>
              <a:t>想象中机器人的样子</a:t>
            </a:r>
            <a:endParaRPr lang="zh-CN" altLang="en-US" sz="1400" b="1">
              <a:solidFill>
                <a:srgbClr val="FFFF00"/>
              </a:solidFill>
              <a:latin typeface="+mn-ea"/>
            </a:endParaRPr>
          </a:p>
        </p:txBody>
      </p:sp>
      <p:pic>
        <p:nvPicPr>
          <p:cNvPr id="9" name="图片 8" descr="图片14"/>
          <p:cNvPicPr>
            <a:picLocks noChangeAspect="1"/>
          </p:cNvPicPr>
          <p:nvPr/>
        </p:nvPicPr>
        <p:blipFill>
          <a:blip r:embed="rId6"/>
          <a:stretch>
            <a:fillRect/>
          </a:stretch>
        </p:blipFill>
        <p:spPr>
          <a:xfrm>
            <a:off x="232410" y="2190115"/>
            <a:ext cx="5038725" cy="3898900"/>
          </a:xfrm>
          <a:prstGeom prst="rect">
            <a:avLst/>
          </a:prstGeom>
        </p:spPr>
      </p:pic>
      <p:sp>
        <p:nvSpPr>
          <p:cNvPr id="14" name="圆角矩形 13"/>
          <p:cNvSpPr/>
          <p:nvPr/>
        </p:nvSpPr>
        <p:spPr>
          <a:xfrm>
            <a:off x="6557010" y="1925320"/>
            <a:ext cx="4599940" cy="47180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solidFill>
                  <a:srgbClr val="FFFF00"/>
                </a:solidFill>
              </a:rPr>
              <a:t>感知</a:t>
            </a:r>
            <a:endParaRPr lang="zh-CN" altLang="en-US">
              <a:solidFill>
                <a:srgbClr val="FFFF00"/>
              </a:solidFill>
            </a:endParaRPr>
          </a:p>
        </p:txBody>
      </p:sp>
      <p:sp>
        <p:nvSpPr>
          <p:cNvPr id="16" name="圆角矩形 15"/>
          <p:cNvSpPr/>
          <p:nvPr/>
        </p:nvSpPr>
        <p:spPr>
          <a:xfrm>
            <a:off x="6557010" y="3268345"/>
            <a:ext cx="4599940" cy="47180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solidFill>
                  <a:srgbClr val="FFFF00"/>
                </a:solidFill>
              </a:rPr>
              <a:t>执行</a:t>
            </a:r>
            <a:endParaRPr lang="zh-CN" altLang="en-US">
              <a:solidFill>
                <a:srgbClr val="FFFF00"/>
              </a:solidFill>
            </a:endParaRPr>
          </a:p>
        </p:txBody>
      </p:sp>
      <p:sp>
        <p:nvSpPr>
          <p:cNvPr id="17" name="圆角矩形 16"/>
          <p:cNvSpPr/>
          <p:nvPr/>
        </p:nvSpPr>
        <p:spPr>
          <a:xfrm>
            <a:off x="6557010" y="4612005"/>
            <a:ext cx="4599940" cy="47180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solidFill>
                  <a:srgbClr val="FFFF00"/>
                </a:solidFill>
              </a:rPr>
              <a:t>决策</a:t>
            </a:r>
            <a:endParaRPr lang="zh-CN" altLang="en-US">
              <a:solidFill>
                <a:srgbClr val="FFFF00"/>
              </a:solidFill>
            </a:endParaRPr>
          </a:p>
        </p:txBody>
      </p:sp>
      <p:sp>
        <p:nvSpPr>
          <p:cNvPr id="18" name="文本框 17"/>
          <p:cNvSpPr txBox="1"/>
          <p:nvPr/>
        </p:nvSpPr>
        <p:spPr>
          <a:xfrm>
            <a:off x="6721475" y="2394585"/>
            <a:ext cx="4298315" cy="398780"/>
          </a:xfrm>
          <a:prstGeom prst="rect">
            <a:avLst/>
          </a:prstGeom>
          <a:noFill/>
          <a:ln w="9525">
            <a:noFill/>
          </a:ln>
        </p:spPr>
        <p:txBody>
          <a:bodyPr wrap="square">
            <a:spAutoFit/>
          </a:bodyPr>
          <a:p>
            <a:pPr indent="0">
              <a:lnSpc>
                <a:spcPct val="200000"/>
              </a:lnSpc>
              <a:buNone/>
            </a:pPr>
            <a:r>
              <a:rPr sz="1000" b="0">
                <a:solidFill>
                  <a:schemeClr val="bg1"/>
                </a:solidFill>
                <a:latin typeface="+mn-ea"/>
              </a:rPr>
              <a:t>激光雷达、声呐、摄像头、IMU、轮式里程计编码盘、麦克风、触摸感应</a:t>
            </a:r>
            <a:endParaRPr lang="en-US" altLang="zh-CN" sz="1400" b="0">
              <a:solidFill>
                <a:schemeClr val="bg1"/>
              </a:solidFill>
              <a:latin typeface="+mn-ea"/>
            </a:endParaRPr>
          </a:p>
        </p:txBody>
      </p:sp>
      <p:sp>
        <p:nvSpPr>
          <p:cNvPr id="23" name="文本框 22"/>
          <p:cNvSpPr txBox="1"/>
          <p:nvPr/>
        </p:nvSpPr>
        <p:spPr>
          <a:xfrm>
            <a:off x="7609205" y="3740150"/>
            <a:ext cx="2522855" cy="398780"/>
          </a:xfrm>
          <a:prstGeom prst="rect">
            <a:avLst/>
          </a:prstGeom>
          <a:noFill/>
          <a:ln w="9525">
            <a:noFill/>
          </a:ln>
        </p:spPr>
        <p:txBody>
          <a:bodyPr wrap="square">
            <a:spAutoFit/>
          </a:bodyPr>
          <a:p>
            <a:pPr indent="0">
              <a:lnSpc>
                <a:spcPct val="200000"/>
              </a:lnSpc>
              <a:buNone/>
            </a:pPr>
            <a:r>
              <a:rPr sz="1000" b="0">
                <a:solidFill>
                  <a:schemeClr val="bg1"/>
                </a:solidFill>
                <a:latin typeface="+mn-ea"/>
              </a:rPr>
              <a:t>轮式运动底盘、机械手臂、音响和显示屏</a:t>
            </a:r>
            <a:endParaRPr lang="en-US" altLang="zh-CN" sz="1400" b="0">
              <a:solidFill>
                <a:schemeClr val="bg1"/>
              </a:solidFill>
              <a:latin typeface="+mn-ea"/>
            </a:endParaRPr>
          </a:p>
        </p:txBody>
      </p:sp>
      <p:sp>
        <p:nvSpPr>
          <p:cNvPr id="31" name="文本框 30"/>
          <p:cNvSpPr txBox="1"/>
          <p:nvPr/>
        </p:nvSpPr>
        <p:spPr>
          <a:xfrm>
            <a:off x="6175375" y="5135880"/>
            <a:ext cx="5410200" cy="1014730"/>
          </a:xfrm>
          <a:prstGeom prst="rect">
            <a:avLst/>
          </a:prstGeom>
          <a:noFill/>
          <a:ln w="9525">
            <a:noFill/>
          </a:ln>
        </p:spPr>
        <p:txBody>
          <a:bodyPr wrap="square">
            <a:spAutoFit/>
          </a:bodyPr>
          <a:p>
            <a:pPr indent="0">
              <a:lnSpc>
                <a:spcPct val="200000"/>
              </a:lnSpc>
              <a:buNone/>
            </a:pPr>
            <a:r>
              <a:rPr sz="1000" b="0">
                <a:solidFill>
                  <a:schemeClr val="bg1"/>
                </a:solidFill>
                <a:latin typeface="+mn-ea"/>
              </a:rPr>
              <a:t>机器人通常借助感知装置持续跟外部环境进行交互，从而来获取机器人的状态和环境的状态</a:t>
            </a:r>
            <a:r>
              <a:rPr lang="zh-CN" sz="1000" b="0">
                <a:solidFill>
                  <a:schemeClr val="bg1"/>
                </a:solidFill>
                <a:latin typeface="+mn-ea"/>
              </a:rPr>
              <a:t>；</a:t>
            </a:r>
            <a:endParaRPr sz="1000" b="0">
              <a:solidFill>
                <a:schemeClr val="bg1"/>
              </a:solidFill>
              <a:latin typeface="+mn-ea"/>
            </a:endParaRPr>
          </a:p>
          <a:p>
            <a:pPr indent="0">
              <a:lnSpc>
                <a:spcPct val="200000"/>
              </a:lnSpc>
              <a:buNone/>
            </a:pPr>
            <a:r>
              <a:rPr sz="1000" b="0">
                <a:solidFill>
                  <a:schemeClr val="bg1"/>
                </a:solidFill>
                <a:latin typeface="+mn-ea"/>
              </a:rPr>
              <a:t>我们可以简单的把机器人获取自身状态的行为叫做</a:t>
            </a:r>
            <a:r>
              <a:rPr sz="1000" b="1" u="sng">
                <a:solidFill>
                  <a:srgbClr val="FFFF00"/>
                </a:solidFill>
                <a:latin typeface="+mn-ea"/>
              </a:rPr>
              <a:t>自我认知</a:t>
            </a:r>
            <a:r>
              <a:rPr lang="zh-CN" sz="1000" b="0">
                <a:solidFill>
                  <a:schemeClr val="bg1"/>
                </a:solidFill>
                <a:latin typeface="+mn-ea"/>
              </a:rPr>
              <a:t>；</a:t>
            </a:r>
            <a:endParaRPr sz="1000" b="0">
              <a:solidFill>
                <a:schemeClr val="bg1"/>
              </a:solidFill>
              <a:latin typeface="+mn-ea"/>
            </a:endParaRPr>
          </a:p>
          <a:p>
            <a:pPr indent="0">
              <a:lnSpc>
                <a:spcPct val="200000"/>
              </a:lnSpc>
              <a:buNone/>
            </a:pPr>
            <a:r>
              <a:rPr sz="1000" b="0">
                <a:solidFill>
                  <a:schemeClr val="bg1"/>
                </a:solidFill>
                <a:latin typeface="+mn-ea"/>
              </a:rPr>
              <a:t>把机器人获取环境状态的行为叫做</a:t>
            </a:r>
            <a:r>
              <a:rPr sz="1000" b="1" u="sng">
                <a:solidFill>
                  <a:srgbClr val="FFFF00"/>
                </a:solidFill>
                <a:latin typeface="+mn-ea"/>
              </a:rPr>
              <a:t>环境认知</a:t>
            </a:r>
            <a:r>
              <a:rPr sz="1000" b="0">
                <a:solidFill>
                  <a:schemeClr val="bg1"/>
                </a:solidFill>
                <a:latin typeface="+mn-ea"/>
              </a:rPr>
              <a:t>。</a:t>
            </a:r>
            <a:endParaRPr lang="en-US" altLang="zh-CN" sz="1400" b="0">
              <a:solidFill>
                <a:schemeClr val="bg1"/>
              </a:solidFill>
              <a:latin typeface="+mn-ea"/>
            </a:endParaRPr>
          </a:p>
        </p:txBody>
      </p:sp>
    </p:spTree>
    <p:custDataLst>
      <p:tags r:id="rId7"/>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linds(horizontal)">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linds(horizontal)">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blinds(horizontal)">
                                      <p:cBhvr>
                                        <p:cTn id="17" dur="500"/>
                                        <p:tgtEl>
                                          <p:spTgt spid="14"/>
                                        </p:tgtEl>
                                      </p:cBhvr>
                                    </p:animEffect>
                                  </p:childTnLst>
                                </p:cTn>
                              </p:par>
                              <p:par>
                                <p:cTn id="18" presetID="3" presetClass="entr" presetSubtype="10" fill="hold" grpId="0" nodeType="with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blinds(horizontal)">
                                      <p:cBhvr>
                                        <p:cTn id="20" dur="500"/>
                                        <p:tgtEl>
                                          <p:spTgt spid="16"/>
                                        </p:tgtEl>
                                      </p:cBhvr>
                                    </p:animEffect>
                                  </p:childTnLst>
                                </p:cTn>
                              </p:par>
                              <p:par>
                                <p:cTn id="21" presetID="3" presetClass="entr" presetSubtype="1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blinds(horizontal)">
                                      <p:cBhvr>
                                        <p:cTn id="23" dur="500"/>
                                        <p:tgtEl>
                                          <p:spTgt spid="17"/>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grpId="0" nodeType="click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blinds(horizontal)">
                                      <p:cBhvr>
                                        <p:cTn id="28" dur="500"/>
                                        <p:tgtEl>
                                          <p:spTgt spid="18"/>
                                        </p:tgtEl>
                                      </p:cBhvr>
                                    </p:animEffect>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grpId="0" nodeType="clickEffect">
                                  <p:stCondLst>
                                    <p:cond delay="0"/>
                                  </p:stCondLst>
                                  <p:childTnLst>
                                    <p:set>
                                      <p:cBhvr>
                                        <p:cTn id="32" dur="1" fill="hold">
                                          <p:stCondLst>
                                            <p:cond delay="0"/>
                                          </p:stCondLst>
                                        </p:cTn>
                                        <p:tgtEl>
                                          <p:spTgt spid="23"/>
                                        </p:tgtEl>
                                        <p:attrNameLst>
                                          <p:attrName>style.visibility</p:attrName>
                                        </p:attrNameLst>
                                      </p:cBhvr>
                                      <p:to>
                                        <p:strVal val="visible"/>
                                      </p:to>
                                    </p:set>
                                    <p:animEffect transition="in" filter="blinds(horizontal)">
                                      <p:cBhvr>
                                        <p:cTn id="33" dur="500"/>
                                        <p:tgtEl>
                                          <p:spTgt spid="23"/>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grpId="0" nodeType="clickEffect">
                                  <p:stCondLst>
                                    <p:cond delay="0"/>
                                  </p:stCondLst>
                                  <p:childTnLst>
                                    <p:set>
                                      <p:cBhvr>
                                        <p:cTn id="37" dur="1" fill="hold">
                                          <p:stCondLst>
                                            <p:cond delay="0"/>
                                          </p:stCondLst>
                                        </p:cTn>
                                        <p:tgtEl>
                                          <p:spTgt spid="31"/>
                                        </p:tgtEl>
                                        <p:attrNameLst>
                                          <p:attrName>style.visibility</p:attrName>
                                        </p:attrNameLst>
                                      </p:cBhvr>
                                      <p:to>
                                        <p:strVal val="visible"/>
                                      </p:to>
                                    </p:set>
                                    <p:animEffect transition="in" filter="blinds(horizontal)">
                                      <p:cBhvr>
                                        <p:cTn id="38"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animBg="1"/>
      <p:bldP spid="16" grpId="0" animBg="1"/>
      <p:bldP spid="17" grpId="0" animBg="1"/>
      <p:bldP spid="18" grpId="0"/>
      <p:bldP spid="23" grpId="0"/>
      <p:bldP spid="31" grpId="0"/>
    </p:bldLst>
  </p:timing>
</p:sld>
</file>

<file path=ppt/slides/slide52.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1" name="文本框 10"/>
          <p:cNvSpPr txBox="1"/>
          <p:nvPr/>
        </p:nvSpPr>
        <p:spPr>
          <a:xfrm>
            <a:off x="98425" y="99695"/>
            <a:ext cx="5629275" cy="306705"/>
          </a:xfrm>
          <a:prstGeom prst="rect">
            <a:avLst/>
          </a:prstGeom>
          <a:noFill/>
        </p:spPr>
        <p:txBody>
          <a:bodyPr wrap="square" rtlCol="0">
            <a:spAutoFit/>
          </a:bodyPr>
          <a:p>
            <a:pPr algn="ctr"/>
            <a:r>
              <a:rPr lang="zh-CN" altLang="en-US" sz="1400">
                <a:solidFill>
                  <a:srgbClr val="BEBEBE"/>
                </a:solidFill>
              </a:rPr>
              <a:t>《机器人</a:t>
            </a:r>
            <a:r>
              <a:rPr lang="en-US" altLang="zh-CN" sz="1400">
                <a:solidFill>
                  <a:srgbClr val="BEBEBE"/>
                </a:solidFill>
              </a:rPr>
              <a:t>SLAM</a:t>
            </a:r>
            <a:r>
              <a:rPr lang="zh-CN" altLang="en-US" sz="1400">
                <a:solidFill>
                  <a:srgbClr val="BEBEBE"/>
                </a:solidFill>
              </a:rPr>
              <a:t>导航：核心技术与实战》</a:t>
            </a:r>
            <a:r>
              <a:rPr lang="en-US" altLang="zh-CN" sz="1400">
                <a:solidFill>
                  <a:srgbClr val="BEBEBE"/>
                </a:solidFill>
              </a:rPr>
              <a:t>    </a:t>
            </a:r>
            <a:r>
              <a:rPr lang="zh-CN" altLang="en-US" sz="1400">
                <a:solidFill>
                  <a:srgbClr val="BEBEBE"/>
                </a:solidFill>
              </a:rPr>
              <a:t>张虎</a:t>
            </a:r>
            <a:r>
              <a:rPr lang="en-US" altLang="zh-CN" sz="1400">
                <a:solidFill>
                  <a:srgbClr val="BEBEBE"/>
                </a:solidFill>
              </a:rPr>
              <a:t> </a:t>
            </a:r>
            <a:r>
              <a:rPr lang="zh-CN" altLang="en-US" sz="1400">
                <a:solidFill>
                  <a:srgbClr val="BEBEBE"/>
                </a:solidFill>
              </a:rPr>
              <a:t>著</a:t>
            </a:r>
            <a:r>
              <a:rPr lang="en-US" altLang="zh-CN" sz="1400">
                <a:solidFill>
                  <a:srgbClr val="BEBEBE"/>
                </a:solidFill>
              </a:rPr>
              <a:t>    </a:t>
            </a:r>
            <a:r>
              <a:rPr lang="zh-CN" altLang="en-US" sz="1400">
                <a:solidFill>
                  <a:srgbClr val="BEBEBE"/>
                </a:solidFill>
              </a:rPr>
              <a:t>机械工业出版社</a:t>
            </a:r>
            <a:endParaRPr lang="zh-CN" altLang="en-US" sz="1400">
              <a:solidFill>
                <a:srgbClr val="BEBEBE"/>
              </a:solidFill>
            </a:endParaRPr>
          </a:p>
        </p:txBody>
      </p:sp>
      <p:sp>
        <p:nvSpPr>
          <p:cNvPr id="15" name="副标题 2"/>
          <p:cNvSpPr>
            <a:spLocks noGrp="1"/>
          </p:cNvSpPr>
          <p:nvPr>
            <p:custDataLst>
              <p:tags r:id="rId2"/>
            </p:custDataLst>
          </p:nvPr>
        </p:nvSpPr>
        <p:spPr>
          <a:xfrm>
            <a:off x="9103360" y="6446520"/>
            <a:ext cx="3028950" cy="344170"/>
          </a:xfrm>
          <a:prstGeom prst="rect">
            <a:avLst/>
          </a:prstGeom>
        </p:spPr>
        <p:txBody>
          <a:bodyPr vert="horz" lIns="90000" tIns="46800" rIns="90000" bIns="46800"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a:solidFill>
                  <a:schemeClr val="bg1">
                    <a:lumMod val="85000"/>
                  </a:schemeClr>
                </a:solidFill>
              </a:rPr>
              <a:t>课件下载：</a:t>
            </a:r>
            <a:r>
              <a:rPr lang="en-US" altLang="zh-CN" sz="1400">
                <a:solidFill>
                  <a:schemeClr val="bg1">
                    <a:lumMod val="85000"/>
                  </a:schemeClr>
                </a:solidFill>
              </a:rPr>
              <a:t>www.xiihoo.com</a:t>
            </a:r>
            <a:endParaRPr lang="en-US" altLang="zh-CN" sz="1400">
              <a:solidFill>
                <a:schemeClr val="bg1">
                  <a:lumMod val="85000"/>
                </a:schemeClr>
              </a:solidFill>
            </a:endParaRPr>
          </a:p>
        </p:txBody>
      </p:sp>
      <p:sp>
        <p:nvSpPr>
          <p:cNvPr id="13" name="文本框 12"/>
          <p:cNvSpPr txBox="1"/>
          <p:nvPr>
            <p:custDataLst>
              <p:tags r:id="rId3"/>
            </p:custDataLst>
          </p:nvPr>
        </p:nvSpPr>
        <p:spPr>
          <a:xfrm>
            <a:off x="213360" y="6465570"/>
            <a:ext cx="924560" cy="306705"/>
          </a:xfrm>
          <a:prstGeom prst="rect">
            <a:avLst/>
          </a:prstGeom>
          <a:noFill/>
        </p:spPr>
        <p:txBody>
          <a:bodyPr wrap="square" rtlCol="0">
            <a:spAutoFit/>
          </a:bodyPr>
          <a:p>
            <a:pPr algn="l"/>
            <a:r>
              <a:rPr lang="en-US" altLang="zh-CN" sz="1400" spc="200">
                <a:solidFill>
                  <a:schemeClr val="bg1">
                    <a:lumMod val="85000"/>
                  </a:schemeClr>
                </a:solidFill>
                <a:latin typeface="Arial" panose="020B0604020202020204" pitchFamily="34" charset="0"/>
                <a:ea typeface="微软雅黑" panose="020B0503020204020204" pitchFamily="34" charset="-122"/>
              </a:rPr>
              <a:t>51</a:t>
            </a:r>
            <a:r>
              <a:rPr lang="zh-CN" altLang="en-US" sz="1400" spc="200">
                <a:solidFill>
                  <a:schemeClr val="bg1">
                    <a:lumMod val="85000"/>
                  </a:schemeClr>
                </a:solidFill>
                <a:latin typeface="Arial" panose="020B0604020202020204" pitchFamily="34" charset="0"/>
                <a:ea typeface="微软雅黑" panose="020B0503020204020204" pitchFamily="34" charset="-122"/>
              </a:rPr>
              <a:t>/</a:t>
            </a:r>
            <a:r>
              <a:rPr lang="en-US" altLang="zh-CN" sz="1400" spc="200">
                <a:solidFill>
                  <a:schemeClr val="bg1">
                    <a:lumMod val="85000"/>
                  </a:schemeClr>
                </a:solidFill>
                <a:latin typeface="Arial" panose="020B0604020202020204" pitchFamily="34" charset="0"/>
                <a:ea typeface="微软雅黑" panose="020B0503020204020204" pitchFamily="34" charset="-122"/>
                <a:sym typeface="+mn-ea"/>
              </a:rPr>
              <a:t>56</a:t>
            </a:r>
            <a:endParaRPr lang="en-US" sz="1400" spc="200">
              <a:solidFill>
                <a:schemeClr val="bg1">
                  <a:lumMod val="85000"/>
                </a:schemeClr>
              </a:solidFill>
              <a:latin typeface="Arial" panose="020B0604020202020204" pitchFamily="34" charset="0"/>
              <a:ea typeface="微软雅黑" panose="020B0503020204020204" pitchFamily="34" charset="-122"/>
            </a:endParaRPr>
          </a:p>
        </p:txBody>
      </p:sp>
      <p:sp>
        <p:nvSpPr>
          <p:cNvPr id="2" name="标题 1"/>
          <p:cNvSpPr>
            <a:spLocks noGrp="1"/>
          </p:cNvSpPr>
          <p:nvPr>
            <p:ph type="ctrTitle"/>
            <p:custDataLst>
              <p:tags r:id="rId4"/>
            </p:custDataLst>
          </p:nvPr>
        </p:nvSpPr>
        <p:spPr>
          <a:xfrm>
            <a:off x="232410" y="597535"/>
            <a:ext cx="3545840" cy="496570"/>
          </a:xfrm>
        </p:spPr>
        <p:txBody>
          <a:bodyPr>
            <a:noAutofit/>
          </a:bodyPr>
          <a:p>
            <a:pPr algn="l"/>
            <a:r>
              <a:rPr sz="2000">
                <a:solidFill>
                  <a:srgbClr val="9CC2F0"/>
                </a:solidFill>
                <a:sym typeface="+mn-ea"/>
              </a:rPr>
              <a:t>6.3 典型机器人底盘搭建</a:t>
            </a:r>
            <a:endParaRPr lang="zh-CN" altLang="en-US" sz="2000">
              <a:solidFill>
                <a:srgbClr val="9CC2F0"/>
              </a:solidFill>
            </a:endParaRPr>
          </a:p>
        </p:txBody>
      </p:sp>
      <p:sp>
        <p:nvSpPr>
          <p:cNvPr id="28" name="文本框 27"/>
          <p:cNvSpPr txBox="1"/>
          <p:nvPr>
            <p:custDataLst>
              <p:tags r:id="rId5"/>
            </p:custDataLst>
          </p:nvPr>
        </p:nvSpPr>
        <p:spPr>
          <a:xfrm>
            <a:off x="6555740" y="99695"/>
            <a:ext cx="5419090" cy="306705"/>
          </a:xfrm>
          <a:prstGeom prst="rect">
            <a:avLst/>
          </a:prstGeom>
          <a:noFill/>
        </p:spPr>
        <p:txBody>
          <a:bodyPr wrap="square" rtlCol="0">
            <a:spAutoFit/>
          </a:bodyPr>
          <a:p>
            <a:pPr algn="r"/>
            <a:r>
              <a:rPr lang="zh-CN" altLang="en-US" sz="1400">
                <a:solidFill>
                  <a:srgbClr val="FF0000"/>
                </a:solidFill>
                <a:sym typeface="+mn-ea"/>
              </a:rPr>
              <a:t>（第</a:t>
            </a:r>
            <a:r>
              <a:rPr lang="en-US" altLang="zh-CN" sz="1400">
                <a:solidFill>
                  <a:srgbClr val="FF0000"/>
                </a:solidFill>
                <a:sym typeface="+mn-ea"/>
              </a:rPr>
              <a:t>1</a:t>
            </a:r>
            <a:r>
              <a:rPr lang="zh-CN" altLang="en-US" sz="1400">
                <a:solidFill>
                  <a:srgbClr val="FF0000"/>
                </a:solidFill>
                <a:sym typeface="+mn-ea"/>
              </a:rPr>
              <a:t>季）</a:t>
            </a:r>
            <a:r>
              <a:rPr lang="zh-CN" altLang="en-US" sz="1400">
                <a:solidFill>
                  <a:schemeClr val="bg1"/>
                </a:solidFill>
                <a:sym typeface="+mn-ea"/>
              </a:rPr>
              <a:t>第</a:t>
            </a:r>
            <a:r>
              <a:rPr lang="en-US" altLang="zh-CN" sz="1400">
                <a:solidFill>
                  <a:schemeClr val="bg1"/>
                </a:solidFill>
                <a:sym typeface="+mn-ea"/>
              </a:rPr>
              <a:t>6</a:t>
            </a:r>
            <a:r>
              <a:rPr lang="zh-CN" altLang="en-US" sz="1400">
                <a:solidFill>
                  <a:schemeClr val="bg1"/>
                </a:solidFill>
                <a:sym typeface="+mn-ea"/>
              </a:rPr>
              <a:t>章：机器人底盘</a:t>
            </a:r>
            <a:endParaRPr lang="zh-CN" altLang="en-US" sz="1400">
              <a:solidFill>
                <a:schemeClr val="bg1"/>
              </a:solidFill>
            </a:endParaRPr>
          </a:p>
        </p:txBody>
      </p:sp>
      <p:sp>
        <p:nvSpPr>
          <p:cNvPr id="3" name="文本框 2"/>
          <p:cNvSpPr txBox="1"/>
          <p:nvPr/>
        </p:nvSpPr>
        <p:spPr>
          <a:xfrm>
            <a:off x="526415" y="1486535"/>
            <a:ext cx="2094230" cy="2245360"/>
          </a:xfrm>
          <a:prstGeom prst="rect">
            <a:avLst/>
          </a:prstGeom>
          <a:noFill/>
          <a:ln w="9525">
            <a:noFill/>
          </a:ln>
        </p:spPr>
        <p:txBody>
          <a:bodyPr wrap="square">
            <a:spAutoFit/>
          </a:bodyPr>
          <a:p>
            <a:pPr marL="285750" indent="-285750">
              <a:lnSpc>
                <a:spcPct val="200000"/>
              </a:lnSpc>
              <a:buFont typeface="Wingdings" panose="05000000000000000000" charset="0"/>
              <a:buChar char="n"/>
            </a:pPr>
            <a:r>
              <a:rPr sz="1400">
                <a:solidFill>
                  <a:schemeClr val="bg1"/>
                </a:solidFill>
                <a:latin typeface="+mn-ea"/>
                <a:sym typeface="+mn-ea"/>
              </a:rPr>
              <a:t>底盘运动学模型选择</a:t>
            </a:r>
            <a:endParaRPr sz="1400" b="0">
              <a:solidFill>
                <a:schemeClr val="bg1"/>
              </a:solidFill>
              <a:latin typeface="+mn-ea"/>
            </a:endParaRPr>
          </a:p>
          <a:p>
            <a:pPr marL="285750" indent="-285750">
              <a:lnSpc>
                <a:spcPct val="200000"/>
              </a:lnSpc>
              <a:buFont typeface="Wingdings" panose="05000000000000000000" charset="0"/>
              <a:buChar char="n"/>
            </a:pPr>
            <a:r>
              <a:rPr lang="zh-CN" altLang="en-US" sz="1400">
                <a:solidFill>
                  <a:schemeClr val="bg1"/>
                </a:solidFill>
                <a:latin typeface="+mn-ea"/>
                <a:sym typeface="+mn-ea"/>
              </a:rPr>
              <a:t>传感器选择</a:t>
            </a:r>
            <a:endParaRPr lang="zh-CN" altLang="en-US" sz="1400" b="0">
              <a:solidFill>
                <a:schemeClr val="bg1"/>
              </a:solidFill>
              <a:latin typeface="+mn-ea"/>
            </a:endParaRPr>
          </a:p>
          <a:p>
            <a:pPr marL="285750" indent="-285750">
              <a:lnSpc>
                <a:spcPct val="200000"/>
              </a:lnSpc>
              <a:buFont typeface="Wingdings" panose="05000000000000000000" charset="0"/>
              <a:buChar char="n"/>
            </a:pPr>
            <a:r>
              <a:rPr sz="1400">
                <a:solidFill>
                  <a:schemeClr val="bg1"/>
                </a:solidFill>
                <a:latin typeface="+mn-ea"/>
                <a:sym typeface="+mn-ea"/>
              </a:rPr>
              <a:t>主机选择</a:t>
            </a:r>
            <a:endParaRPr sz="1400" b="0">
              <a:solidFill>
                <a:schemeClr val="bg1"/>
              </a:solidFill>
              <a:latin typeface="+mn-ea"/>
            </a:endParaRPr>
          </a:p>
          <a:p>
            <a:pPr marL="285750" indent="-285750">
              <a:lnSpc>
                <a:spcPct val="200000"/>
              </a:lnSpc>
              <a:buFont typeface="Wingdings" panose="05000000000000000000" charset="0"/>
              <a:buChar char="n"/>
            </a:pPr>
            <a:r>
              <a:rPr lang="zh-CN" altLang="en-US" sz="1400">
                <a:solidFill>
                  <a:schemeClr val="bg1"/>
                </a:solidFill>
                <a:latin typeface="+mn-ea"/>
                <a:sym typeface="+mn-ea"/>
              </a:rPr>
              <a:t>底盘硬件系统搭建</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zh-CN" altLang="en-US" sz="1400">
                <a:solidFill>
                  <a:schemeClr val="bg1"/>
                </a:solidFill>
                <a:latin typeface="+mn-ea"/>
                <a:sym typeface="+mn-ea"/>
              </a:rPr>
              <a:t>底盘软件系统搭建</a:t>
            </a:r>
            <a:endParaRPr lang="zh-CN" altLang="en-US" sz="1400" b="0">
              <a:solidFill>
                <a:srgbClr val="FFFF00"/>
              </a:solidFill>
              <a:latin typeface="+mn-ea"/>
              <a:sym typeface="+mn-ea"/>
            </a:endParaRPr>
          </a:p>
        </p:txBody>
      </p:sp>
      <p:sp>
        <p:nvSpPr>
          <p:cNvPr id="5" name="右箭头 4"/>
          <p:cNvSpPr/>
          <p:nvPr>
            <p:custDataLst>
              <p:tags r:id="rId6"/>
            </p:custDataLst>
          </p:nvPr>
        </p:nvSpPr>
        <p:spPr>
          <a:xfrm>
            <a:off x="2759075" y="1714500"/>
            <a:ext cx="775335" cy="2228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26" name="图片 26" descr="图6-24常见运动学模型总结"/>
          <p:cNvPicPr>
            <a:picLocks noChangeAspect="1"/>
          </p:cNvPicPr>
          <p:nvPr/>
        </p:nvPicPr>
        <p:blipFill>
          <a:blip r:embed="rId7"/>
          <a:stretch>
            <a:fillRect/>
          </a:stretch>
        </p:blipFill>
        <p:spPr>
          <a:xfrm>
            <a:off x="4102735" y="597535"/>
            <a:ext cx="5169535" cy="3368040"/>
          </a:xfrm>
          <a:prstGeom prst="rect">
            <a:avLst/>
          </a:prstGeom>
        </p:spPr>
      </p:pic>
      <p:pic>
        <p:nvPicPr>
          <p:cNvPr id="4" name="图片 3"/>
          <p:cNvPicPr>
            <a:picLocks noChangeAspect="1"/>
          </p:cNvPicPr>
          <p:nvPr/>
        </p:nvPicPr>
        <p:blipFill>
          <a:blip r:embed="rId8"/>
          <a:stretch>
            <a:fillRect/>
          </a:stretch>
        </p:blipFill>
        <p:spPr>
          <a:xfrm>
            <a:off x="3567430" y="4276725"/>
            <a:ext cx="6203315" cy="2027555"/>
          </a:xfrm>
          <a:prstGeom prst="rect">
            <a:avLst/>
          </a:prstGeom>
        </p:spPr>
      </p:pic>
    </p:spTree>
    <p:custDataLst>
      <p:tags r:id="rId9"/>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500" fill="hold"/>
                                        <p:tgtEl>
                                          <p:spTgt spid="3">
                                            <p:txEl>
                                              <p:pRg st="0" end="0"/>
                                            </p:txEl>
                                          </p:spTgt>
                                        </p:tgtEl>
                                        <p:attrNameLst>
                                          <p:attrName>style.color</p:attrName>
                                        </p:attrNameLst>
                                      </p:cBhvr>
                                      <p:to>
                                        <a:srgbClr val="fdf731"/>
                                      </p:to>
                                    </p:animClr>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blinds(horizontal)">
                                      <p:cBhvr>
                                        <p:cTn id="11" dur="5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3" presetClass="entr" presetSubtype="10" fill="hold" nodeType="clickEffect">
                                  <p:stCondLst>
                                    <p:cond delay="0"/>
                                  </p:stCondLst>
                                  <p:childTnLst>
                                    <p:set>
                                      <p:cBhvr>
                                        <p:cTn id="15" dur="1" fill="hold">
                                          <p:stCondLst>
                                            <p:cond delay="0"/>
                                          </p:stCondLst>
                                        </p:cTn>
                                        <p:tgtEl>
                                          <p:spTgt spid="26"/>
                                        </p:tgtEl>
                                        <p:attrNameLst>
                                          <p:attrName>style.visibility</p:attrName>
                                        </p:attrNameLst>
                                      </p:cBhvr>
                                      <p:to>
                                        <p:strVal val="visible"/>
                                      </p:to>
                                    </p:set>
                                    <p:animEffect transition="in" filter="blinds(horizontal)">
                                      <p:cBhvr>
                                        <p:cTn id="16" dur="500"/>
                                        <p:tgtEl>
                                          <p:spTgt spid="26"/>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blinds(horizontal)">
                                      <p:cBhvr>
                                        <p:cTn id="2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Lst>
  </p:timing>
</p:sld>
</file>

<file path=ppt/slides/slide53.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1" name="文本框 10"/>
          <p:cNvSpPr txBox="1"/>
          <p:nvPr/>
        </p:nvSpPr>
        <p:spPr>
          <a:xfrm>
            <a:off x="98425" y="99695"/>
            <a:ext cx="5629275" cy="306705"/>
          </a:xfrm>
          <a:prstGeom prst="rect">
            <a:avLst/>
          </a:prstGeom>
          <a:noFill/>
        </p:spPr>
        <p:txBody>
          <a:bodyPr wrap="square" rtlCol="0">
            <a:spAutoFit/>
          </a:bodyPr>
          <a:p>
            <a:pPr algn="ctr"/>
            <a:r>
              <a:rPr lang="zh-CN" altLang="en-US" sz="1400">
                <a:solidFill>
                  <a:srgbClr val="BEBEBE"/>
                </a:solidFill>
              </a:rPr>
              <a:t>《机器人</a:t>
            </a:r>
            <a:r>
              <a:rPr lang="en-US" altLang="zh-CN" sz="1400">
                <a:solidFill>
                  <a:srgbClr val="BEBEBE"/>
                </a:solidFill>
              </a:rPr>
              <a:t>SLAM</a:t>
            </a:r>
            <a:r>
              <a:rPr lang="zh-CN" altLang="en-US" sz="1400">
                <a:solidFill>
                  <a:srgbClr val="BEBEBE"/>
                </a:solidFill>
              </a:rPr>
              <a:t>导航：核心技术与实战》</a:t>
            </a:r>
            <a:r>
              <a:rPr lang="en-US" altLang="zh-CN" sz="1400">
                <a:solidFill>
                  <a:srgbClr val="BEBEBE"/>
                </a:solidFill>
              </a:rPr>
              <a:t>    </a:t>
            </a:r>
            <a:r>
              <a:rPr lang="zh-CN" altLang="en-US" sz="1400">
                <a:solidFill>
                  <a:srgbClr val="BEBEBE"/>
                </a:solidFill>
              </a:rPr>
              <a:t>张虎</a:t>
            </a:r>
            <a:r>
              <a:rPr lang="en-US" altLang="zh-CN" sz="1400">
                <a:solidFill>
                  <a:srgbClr val="BEBEBE"/>
                </a:solidFill>
              </a:rPr>
              <a:t> </a:t>
            </a:r>
            <a:r>
              <a:rPr lang="zh-CN" altLang="en-US" sz="1400">
                <a:solidFill>
                  <a:srgbClr val="BEBEBE"/>
                </a:solidFill>
              </a:rPr>
              <a:t>著</a:t>
            </a:r>
            <a:r>
              <a:rPr lang="en-US" altLang="zh-CN" sz="1400">
                <a:solidFill>
                  <a:srgbClr val="BEBEBE"/>
                </a:solidFill>
              </a:rPr>
              <a:t>    </a:t>
            </a:r>
            <a:r>
              <a:rPr lang="zh-CN" altLang="en-US" sz="1400">
                <a:solidFill>
                  <a:srgbClr val="BEBEBE"/>
                </a:solidFill>
              </a:rPr>
              <a:t>机械工业出版社</a:t>
            </a:r>
            <a:endParaRPr lang="zh-CN" altLang="en-US" sz="1400">
              <a:solidFill>
                <a:srgbClr val="BEBEBE"/>
              </a:solidFill>
            </a:endParaRPr>
          </a:p>
        </p:txBody>
      </p:sp>
      <p:sp>
        <p:nvSpPr>
          <p:cNvPr id="15" name="副标题 2"/>
          <p:cNvSpPr>
            <a:spLocks noGrp="1"/>
          </p:cNvSpPr>
          <p:nvPr>
            <p:custDataLst>
              <p:tags r:id="rId2"/>
            </p:custDataLst>
          </p:nvPr>
        </p:nvSpPr>
        <p:spPr>
          <a:xfrm>
            <a:off x="9103360" y="6446520"/>
            <a:ext cx="3028950" cy="344170"/>
          </a:xfrm>
          <a:prstGeom prst="rect">
            <a:avLst/>
          </a:prstGeom>
        </p:spPr>
        <p:txBody>
          <a:bodyPr vert="horz" lIns="90000" tIns="46800" rIns="90000" bIns="46800"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a:solidFill>
                  <a:schemeClr val="bg1">
                    <a:lumMod val="85000"/>
                  </a:schemeClr>
                </a:solidFill>
              </a:rPr>
              <a:t>课件下载：</a:t>
            </a:r>
            <a:r>
              <a:rPr lang="en-US" altLang="zh-CN" sz="1400">
                <a:solidFill>
                  <a:schemeClr val="bg1">
                    <a:lumMod val="85000"/>
                  </a:schemeClr>
                </a:solidFill>
              </a:rPr>
              <a:t>www.xiihoo.com</a:t>
            </a:r>
            <a:endParaRPr lang="en-US" altLang="zh-CN" sz="1400">
              <a:solidFill>
                <a:schemeClr val="bg1">
                  <a:lumMod val="85000"/>
                </a:schemeClr>
              </a:solidFill>
            </a:endParaRPr>
          </a:p>
        </p:txBody>
      </p:sp>
      <p:sp>
        <p:nvSpPr>
          <p:cNvPr id="13" name="文本框 12"/>
          <p:cNvSpPr txBox="1"/>
          <p:nvPr>
            <p:custDataLst>
              <p:tags r:id="rId3"/>
            </p:custDataLst>
          </p:nvPr>
        </p:nvSpPr>
        <p:spPr>
          <a:xfrm>
            <a:off x="213360" y="6465570"/>
            <a:ext cx="924560" cy="306705"/>
          </a:xfrm>
          <a:prstGeom prst="rect">
            <a:avLst/>
          </a:prstGeom>
          <a:noFill/>
        </p:spPr>
        <p:txBody>
          <a:bodyPr wrap="square" rtlCol="0">
            <a:spAutoFit/>
          </a:bodyPr>
          <a:p>
            <a:pPr algn="l"/>
            <a:r>
              <a:rPr lang="en-US" altLang="zh-CN" sz="1400" spc="200">
                <a:solidFill>
                  <a:schemeClr val="bg1">
                    <a:lumMod val="85000"/>
                  </a:schemeClr>
                </a:solidFill>
                <a:latin typeface="Arial" panose="020B0604020202020204" pitchFamily="34" charset="0"/>
                <a:ea typeface="微软雅黑" panose="020B0503020204020204" pitchFamily="34" charset="-122"/>
              </a:rPr>
              <a:t>52</a:t>
            </a:r>
            <a:r>
              <a:rPr lang="zh-CN" altLang="en-US" sz="1400" spc="200">
                <a:solidFill>
                  <a:schemeClr val="bg1">
                    <a:lumMod val="85000"/>
                  </a:schemeClr>
                </a:solidFill>
                <a:latin typeface="Arial" panose="020B0604020202020204" pitchFamily="34" charset="0"/>
                <a:ea typeface="微软雅黑" panose="020B0503020204020204" pitchFamily="34" charset="-122"/>
              </a:rPr>
              <a:t>/</a:t>
            </a:r>
            <a:r>
              <a:rPr lang="en-US" altLang="zh-CN" sz="1400" spc="200">
                <a:solidFill>
                  <a:schemeClr val="bg1">
                    <a:lumMod val="85000"/>
                  </a:schemeClr>
                </a:solidFill>
                <a:latin typeface="Arial" panose="020B0604020202020204" pitchFamily="34" charset="0"/>
                <a:ea typeface="微软雅黑" panose="020B0503020204020204" pitchFamily="34" charset="-122"/>
                <a:sym typeface="+mn-ea"/>
              </a:rPr>
              <a:t>56</a:t>
            </a:r>
            <a:endParaRPr lang="en-US" sz="1400" spc="200">
              <a:solidFill>
                <a:schemeClr val="bg1">
                  <a:lumMod val="85000"/>
                </a:schemeClr>
              </a:solidFill>
              <a:latin typeface="Arial" panose="020B0604020202020204" pitchFamily="34" charset="0"/>
              <a:ea typeface="微软雅黑" panose="020B0503020204020204" pitchFamily="34" charset="-122"/>
            </a:endParaRPr>
          </a:p>
        </p:txBody>
      </p:sp>
      <p:sp>
        <p:nvSpPr>
          <p:cNvPr id="2" name="标题 1"/>
          <p:cNvSpPr>
            <a:spLocks noGrp="1"/>
          </p:cNvSpPr>
          <p:nvPr>
            <p:ph type="ctrTitle"/>
            <p:custDataLst>
              <p:tags r:id="rId4"/>
            </p:custDataLst>
          </p:nvPr>
        </p:nvSpPr>
        <p:spPr>
          <a:xfrm>
            <a:off x="232410" y="597535"/>
            <a:ext cx="3545840" cy="496570"/>
          </a:xfrm>
        </p:spPr>
        <p:txBody>
          <a:bodyPr>
            <a:noAutofit/>
          </a:bodyPr>
          <a:p>
            <a:pPr algn="l"/>
            <a:r>
              <a:rPr sz="2000">
                <a:solidFill>
                  <a:srgbClr val="9CC2F0"/>
                </a:solidFill>
                <a:sym typeface="+mn-ea"/>
              </a:rPr>
              <a:t>6.3 典型机器人底盘搭建</a:t>
            </a:r>
            <a:endParaRPr lang="zh-CN" altLang="en-US" sz="2000">
              <a:solidFill>
                <a:srgbClr val="9CC2F0"/>
              </a:solidFill>
            </a:endParaRPr>
          </a:p>
        </p:txBody>
      </p:sp>
      <p:sp>
        <p:nvSpPr>
          <p:cNvPr id="28" name="文本框 27"/>
          <p:cNvSpPr txBox="1"/>
          <p:nvPr>
            <p:custDataLst>
              <p:tags r:id="rId5"/>
            </p:custDataLst>
          </p:nvPr>
        </p:nvSpPr>
        <p:spPr>
          <a:xfrm>
            <a:off x="6555740" y="99695"/>
            <a:ext cx="5419090" cy="306705"/>
          </a:xfrm>
          <a:prstGeom prst="rect">
            <a:avLst/>
          </a:prstGeom>
          <a:noFill/>
        </p:spPr>
        <p:txBody>
          <a:bodyPr wrap="square" rtlCol="0">
            <a:spAutoFit/>
          </a:bodyPr>
          <a:p>
            <a:pPr algn="r"/>
            <a:r>
              <a:rPr lang="zh-CN" altLang="en-US" sz="1400">
                <a:solidFill>
                  <a:srgbClr val="FF0000"/>
                </a:solidFill>
                <a:sym typeface="+mn-ea"/>
              </a:rPr>
              <a:t>（第</a:t>
            </a:r>
            <a:r>
              <a:rPr lang="en-US" altLang="zh-CN" sz="1400">
                <a:solidFill>
                  <a:srgbClr val="FF0000"/>
                </a:solidFill>
                <a:sym typeface="+mn-ea"/>
              </a:rPr>
              <a:t>1</a:t>
            </a:r>
            <a:r>
              <a:rPr lang="zh-CN" altLang="en-US" sz="1400">
                <a:solidFill>
                  <a:srgbClr val="FF0000"/>
                </a:solidFill>
                <a:sym typeface="+mn-ea"/>
              </a:rPr>
              <a:t>季）</a:t>
            </a:r>
            <a:r>
              <a:rPr lang="zh-CN" altLang="en-US" sz="1400">
                <a:solidFill>
                  <a:schemeClr val="bg1"/>
                </a:solidFill>
                <a:sym typeface="+mn-ea"/>
              </a:rPr>
              <a:t>第</a:t>
            </a:r>
            <a:r>
              <a:rPr lang="en-US" altLang="zh-CN" sz="1400">
                <a:solidFill>
                  <a:schemeClr val="bg1"/>
                </a:solidFill>
                <a:sym typeface="+mn-ea"/>
              </a:rPr>
              <a:t>6</a:t>
            </a:r>
            <a:r>
              <a:rPr lang="zh-CN" altLang="en-US" sz="1400">
                <a:solidFill>
                  <a:schemeClr val="bg1"/>
                </a:solidFill>
                <a:sym typeface="+mn-ea"/>
              </a:rPr>
              <a:t>章：机器人底盘</a:t>
            </a:r>
            <a:endParaRPr lang="zh-CN" altLang="en-US" sz="1400">
              <a:solidFill>
                <a:schemeClr val="bg1"/>
              </a:solidFill>
            </a:endParaRPr>
          </a:p>
        </p:txBody>
      </p:sp>
      <p:sp>
        <p:nvSpPr>
          <p:cNvPr id="3" name="文本框 2"/>
          <p:cNvSpPr txBox="1"/>
          <p:nvPr/>
        </p:nvSpPr>
        <p:spPr>
          <a:xfrm>
            <a:off x="526415" y="1486535"/>
            <a:ext cx="2094230" cy="2245360"/>
          </a:xfrm>
          <a:prstGeom prst="rect">
            <a:avLst/>
          </a:prstGeom>
          <a:noFill/>
          <a:ln w="9525">
            <a:noFill/>
          </a:ln>
        </p:spPr>
        <p:txBody>
          <a:bodyPr wrap="square">
            <a:spAutoFit/>
          </a:bodyPr>
          <a:p>
            <a:pPr marL="285750" indent="-285750">
              <a:lnSpc>
                <a:spcPct val="200000"/>
              </a:lnSpc>
              <a:buFont typeface="Wingdings" panose="05000000000000000000" charset="0"/>
              <a:buChar char="n"/>
            </a:pPr>
            <a:r>
              <a:rPr sz="1400">
                <a:solidFill>
                  <a:schemeClr val="bg1"/>
                </a:solidFill>
                <a:latin typeface="+mn-ea"/>
                <a:sym typeface="+mn-ea"/>
              </a:rPr>
              <a:t>底盘运动学模型选择</a:t>
            </a:r>
            <a:endParaRPr sz="1400" b="0">
              <a:solidFill>
                <a:schemeClr val="bg1"/>
              </a:solidFill>
              <a:latin typeface="+mn-ea"/>
            </a:endParaRPr>
          </a:p>
          <a:p>
            <a:pPr marL="285750" indent="-285750">
              <a:lnSpc>
                <a:spcPct val="200000"/>
              </a:lnSpc>
              <a:buFont typeface="Wingdings" panose="05000000000000000000" charset="0"/>
              <a:buChar char="n"/>
            </a:pPr>
            <a:r>
              <a:rPr lang="zh-CN" altLang="en-US" sz="1400">
                <a:solidFill>
                  <a:srgbClr val="FFFF00"/>
                </a:solidFill>
                <a:latin typeface="+mn-ea"/>
                <a:sym typeface="+mn-ea"/>
              </a:rPr>
              <a:t>传感器选择</a:t>
            </a:r>
            <a:endParaRPr lang="zh-CN" altLang="en-US" sz="1400" b="0">
              <a:solidFill>
                <a:schemeClr val="bg1"/>
              </a:solidFill>
              <a:latin typeface="+mn-ea"/>
            </a:endParaRPr>
          </a:p>
          <a:p>
            <a:pPr marL="285750" indent="-285750">
              <a:lnSpc>
                <a:spcPct val="200000"/>
              </a:lnSpc>
              <a:buFont typeface="Wingdings" panose="05000000000000000000" charset="0"/>
              <a:buChar char="n"/>
            </a:pPr>
            <a:r>
              <a:rPr sz="1400">
                <a:solidFill>
                  <a:schemeClr val="bg1"/>
                </a:solidFill>
                <a:latin typeface="+mn-ea"/>
                <a:sym typeface="+mn-ea"/>
              </a:rPr>
              <a:t>主机选择</a:t>
            </a:r>
            <a:endParaRPr sz="1400" b="0">
              <a:solidFill>
                <a:schemeClr val="bg1"/>
              </a:solidFill>
              <a:latin typeface="+mn-ea"/>
            </a:endParaRPr>
          </a:p>
          <a:p>
            <a:pPr marL="285750" indent="-285750">
              <a:lnSpc>
                <a:spcPct val="200000"/>
              </a:lnSpc>
              <a:buFont typeface="Wingdings" panose="05000000000000000000" charset="0"/>
              <a:buChar char="n"/>
            </a:pPr>
            <a:r>
              <a:rPr lang="zh-CN" altLang="en-US" sz="1400">
                <a:solidFill>
                  <a:schemeClr val="bg1"/>
                </a:solidFill>
                <a:latin typeface="+mn-ea"/>
                <a:sym typeface="+mn-ea"/>
              </a:rPr>
              <a:t>底盘硬件系统搭建</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zh-CN" altLang="en-US" sz="1400">
                <a:solidFill>
                  <a:schemeClr val="bg1"/>
                </a:solidFill>
                <a:latin typeface="+mn-ea"/>
                <a:sym typeface="+mn-ea"/>
              </a:rPr>
              <a:t>底盘软件系统搭建</a:t>
            </a:r>
            <a:endParaRPr lang="zh-CN" altLang="en-US" sz="1400" b="0">
              <a:solidFill>
                <a:srgbClr val="FFFF00"/>
              </a:solidFill>
              <a:latin typeface="+mn-ea"/>
              <a:sym typeface="+mn-ea"/>
            </a:endParaRPr>
          </a:p>
        </p:txBody>
      </p:sp>
      <p:sp>
        <p:nvSpPr>
          <p:cNvPr id="5" name="右箭头 4"/>
          <p:cNvSpPr/>
          <p:nvPr>
            <p:custDataLst>
              <p:tags r:id="rId6"/>
            </p:custDataLst>
          </p:nvPr>
        </p:nvSpPr>
        <p:spPr>
          <a:xfrm>
            <a:off x="2150745" y="2146300"/>
            <a:ext cx="775335" cy="2228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6" name="图片 5"/>
          <p:cNvPicPr>
            <a:picLocks noChangeAspect="1"/>
          </p:cNvPicPr>
          <p:nvPr/>
        </p:nvPicPr>
        <p:blipFill>
          <a:blip r:embed="rId7"/>
          <a:stretch>
            <a:fillRect/>
          </a:stretch>
        </p:blipFill>
        <p:spPr>
          <a:xfrm>
            <a:off x="3138805" y="1103630"/>
            <a:ext cx="4281805" cy="5670550"/>
          </a:xfrm>
          <a:prstGeom prst="rect">
            <a:avLst/>
          </a:prstGeom>
        </p:spPr>
      </p:pic>
      <p:pic>
        <p:nvPicPr>
          <p:cNvPr id="7" name="图片 6"/>
          <p:cNvPicPr>
            <a:picLocks noChangeAspect="1"/>
          </p:cNvPicPr>
          <p:nvPr/>
        </p:nvPicPr>
        <p:blipFill>
          <a:blip r:embed="rId8"/>
          <a:stretch>
            <a:fillRect/>
          </a:stretch>
        </p:blipFill>
        <p:spPr>
          <a:xfrm>
            <a:off x="7757160" y="1085215"/>
            <a:ext cx="4018915" cy="3992880"/>
          </a:xfrm>
          <a:prstGeom prst="rect">
            <a:avLst/>
          </a:prstGeom>
        </p:spPr>
      </p:pic>
    </p:spTree>
    <p:custDataLst>
      <p:tags r:id="rId9"/>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linds(horizontal)">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blinds(horizontal)">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Lst>
  </p:timing>
</p:sld>
</file>

<file path=ppt/slides/slide54.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1" name="文本框 10"/>
          <p:cNvSpPr txBox="1"/>
          <p:nvPr/>
        </p:nvSpPr>
        <p:spPr>
          <a:xfrm>
            <a:off x="98425" y="99695"/>
            <a:ext cx="5629275" cy="306705"/>
          </a:xfrm>
          <a:prstGeom prst="rect">
            <a:avLst/>
          </a:prstGeom>
          <a:noFill/>
        </p:spPr>
        <p:txBody>
          <a:bodyPr wrap="square" rtlCol="0">
            <a:spAutoFit/>
          </a:bodyPr>
          <a:p>
            <a:pPr algn="ctr"/>
            <a:r>
              <a:rPr lang="zh-CN" altLang="en-US" sz="1400">
                <a:solidFill>
                  <a:srgbClr val="BEBEBE"/>
                </a:solidFill>
              </a:rPr>
              <a:t>《机器人</a:t>
            </a:r>
            <a:r>
              <a:rPr lang="en-US" altLang="zh-CN" sz="1400">
                <a:solidFill>
                  <a:srgbClr val="BEBEBE"/>
                </a:solidFill>
              </a:rPr>
              <a:t>SLAM</a:t>
            </a:r>
            <a:r>
              <a:rPr lang="zh-CN" altLang="en-US" sz="1400">
                <a:solidFill>
                  <a:srgbClr val="BEBEBE"/>
                </a:solidFill>
              </a:rPr>
              <a:t>导航：核心技术与实战》</a:t>
            </a:r>
            <a:r>
              <a:rPr lang="en-US" altLang="zh-CN" sz="1400">
                <a:solidFill>
                  <a:srgbClr val="BEBEBE"/>
                </a:solidFill>
              </a:rPr>
              <a:t>    </a:t>
            </a:r>
            <a:r>
              <a:rPr lang="zh-CN" altLang="en-US" sz="1400">
                <a:solidFill>
                  <a:srgbClr val="BEBEBE"/>
                </a:solidFill>
              </a:rPr>
              <a:t>张虎</a:t>
            </a:r>
            <a:r>
              <a:rPr lang="en-US" altLang="zh-CN" sz="1400">
                <a:solidFill>
                  <a:srgbClr val="BEBEBE"/>
                </a:solidFill>
              </a:rPr>
              <a:t> </a:t>
            </a:r>
            <a:r>
              <a:rPr lang="zh-CN" altLang="en-US" sz="1400">
                <a:solidFill>
                  <a:srgbClr val="BEBEBE"/>
                </a:solidFill>
              </a:rPr>
              <a:t>著</a:t>
            </a:r>
            <a:r>
              <a:rPr lang="en-US" altLang="zh-CN" sz="1400">
                <a:solidFill>
                  <a:srgbClr val="BEBEBE"/>
                </a:solidFill>
              </a:rPr>
              <a:t>    </a:t>
            </a:r>
            <a:r>
              <a:rPr lang="zh-CN" altLang="en-US" sz="1400">
                <a:solidFill>
                  <a:srgbClr val="BEBEBE"/>
                </a:solidFill>
              </a:rPr>
              <a:t>机械工业出版社</a:t>
            </a:r>
            <a:endParaRPr lang="zh-CN" altLang="en-US" sz="1400">
              <a:solidFill>
                <a:srgbClr val="BEBEBE"/>
              </a:solidFill>
            </a:endParaRPr>
          </a:p>
        </p:txBody>
      </p:sp>
      <p:sp>
        <p:nvSpPr>
          <p:cNvPr id="15" name="副标题 2"/>
          <p:cNvSpPr>
            <a:spLocks noGrp="1"/>
          </p:cNvSpPr>
          <p:nvPr>
            <p:custDataLst>
              <p:tags r:id="rId2"/>
            </p:custDataLst>
          </p:nvPr>
        </p:nvSpPr>
        <p:spPr>
          <a:xfrm>
            <a:off x="9103360" y="6446520"/>
            <a:ext cx="3028950" cy="344170"/>
          </a:xfrm>
          <a:prstGeom prst="rect">
            <a:avLst/>
          </a:prstGeom>
        </p:spPr>
        <p:txBody>
          <a:bodyPr vert="horz" lIns="90000" tIns="46800" rIns="90000" bIns="46800"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a:solidFill>
                  <a:schemeClr val="bg1">
                    <a:lumMod val="85000"/>
                  </a:schemeClr>
                </a:solidFill>
              </a:rPr>
              <a:t>课件下载：</a:t>
            </a:r>
            <a:r>
              <a:rPr lang="en-US" altLang="zh-CN" sz="1400">
                <a:solidFill>
                  <a:schemeClr val="bg1">
                    <a:lumMod val="85000"/>
                  </a:schemeClr>
                </a:solidFill>
              </a:rPr>
              <a:t>www.xiihoo.com</a:t>
            </a:r>
            <a:endParaRPr lang="en-US" altLang="zh-CN" sz="1400">
              <a:solidFill>
                <a:schemeClr val="bg1">
                  <a:lumMod val="85000"/>
                </a:schemeClr>
              </a:solidFill>
            </a:endParaRPr>
          </a:p>
        </p:txBody>
      </p:sp>
      <p:sp>
        <p:nvSpPr>
          <p:cNvPr id="13" name="文本框 12"/>
          <p:cNvSpPr txBox="1"/>
          <p:nvPr>
            <p:custDataLst>
              <p:tags r:id="rId3"/>
            </p:custDataLst>
          </p:nvPr>
        </p:nvSpPr>
        <p:spPr>
          <a:xfrm>
            <a:off x="213360" y="6465570"/>
            <a:ext cx="924560" cy="306705"/>
          </a:xfrm>
          <a:prstGeom prst="rect">
            <a:avLst/>
          </a:prstGeom>
          <a:noFill/>
        </p:spPr>
        <p:txBody>
          <a:bodyPr wrap="square" rtlCol="0">
            <a:spAutoFit/>
          </a:bodyPr>
          <a:p>
            <a:pPr algn="l"/>
            <a:r>
              <a:rPr lang="en-US" altLang="zh-CN" sz="1400" spc="200">
                <a:solidFill>
                  <a:schemeClr val="bg1">
                    <a:lumMod val="85000"/>
                  </a:schemeClr>
                </a:solidFill>
                <a:latin typeface="Arial" panose="020B0604020202020204" pitchFamily="34" charset="0"/>
                <a:ea typeface="微软雅黑" panose="020B0503020204020204" pitchFamily="34" charset="-122"/>
              </a:rPr>
              <a:t>53</a:t>
            </a:r>
            <a:r>
              <a:rPr lang="zh-CN" altLang="en-US" sz="1400" spc="200">
                <a:solidFill>
                  <a:schemeClr val="bg1">
                    <a:lumMod val="85000"/>
                  </a:schemeClr>
                </a:solidFill>
                <a:latin typeface="Arial" panose="020B0604020202020204" pitchFamily="34" charset="0"/>
                <a:ea typeface="微软雅黑" panose="020B0503020204020204" pitchFamily="34" charset="-122"/>
              </a:rPr>
              <a:t>/</a:t>
            </a:r>
            <a:r>
              <a:rPr lang="en-US" altLang="zh-CN" sz="1400" spc="200">
                <a:solidFill>
                  <a:schemeClr val="bg1">
                    <a:lumMod val="85000"/>
                  </a:schemeClr>
                </a:solidFill>
                <a:latin typeface="Arial" panose="020B0604020202020204" pitchFamily="34" charset="0"/>
                <a:ea typeface="微软雅黑" panose="020B0503020204020204" pitchFamily="34" charset="-122"/>
                <a:sym typeface="+mn-ea"/>
              </a:rPr>
              <a:t>56</a:t>
            </a:r>
            <a:endParaRPr lang="en-US" sz="1400" spc="200">
              <a:solidFill>
                <a:schemeClr val="bg1">
                  <a:lumMod val="85000"/>
                </a:schemeClr>
              </a:solidFill>
              <a:latin typeface="Arial" panose="020B0604020202020204" pitchFamily="34" charset="0"/>
              <a:ea typeface="微软雅黑" panose="020B0503020204020204" pitchFamily="34" charset="-122"/>
            </a:endParaRPr>
          </a:p>
        </p:txBody>
      </p:sp>
      <p:sp>
        <p:nvSpPr>
          <p:cNvPr id="2" name="标题 1"/>
          <p:cNvSpPr>
            <a:spLocks noGrp="1"/>
          </p:cNvSpPr>
          <p:nvPr>
            <p:ph type="ctrTitle"/>
            <p:custDataLst>
              <p:tags r:id="rId4"/>
            </p:custDataLst>
          </p:nvPr>
        </p:nvSpPr>
        <p:spPr>
          <a:xfrm>
            <a:off x="232410" y="597535"/>
            <a:ext cx="3545840" cy="496570"/>
          </a:xfrm>
        </p:spPr>
        <p:txBody>
          <a:bodyPr>
            <a:noAutofit/>
          </a:bodyPr>
          <a:p>
            <a:pPr algn="l"/>
            <a:r>
              <a:rPr sz="2000">
                <a:solidFill>
                  <a:srgbClr val="9CC2F0"/>
                </a:solidFill>
                <a:sym typeface="+mn-ea"/>
              </a:rPr>
              <a:t>6.3 典型机器人底盘搭建</a:t>
            </a:r>
            <a:endParaRPr lang="zh-CN" altLang="en-US" sz="2000">
              <a:solidFill>
                <a:srgbClr val="9CC2F0"/>
              </a:solidFill>
            </a:endParaRPr>
          </a:p>
        </p:txBody>
      </p:sp>
      <p:sp>
        <p:nvSpPr>
          <p:cNvPr id="28" name="文本框 27"/>
          <p:cNvSpPr txBox="1"/>
          <p:nvPr>
            <p:custDataLst>
              <p:tags r:id="rId5"/>
            </p:custDataLst>
          </p:nvPr>
        </p:nvSpPr>
        <p:spPr>
          <a:xfrm>
            <a:off x="6555740" y="99695"/>
            <a:ext cx="5419090" cy="306705"/>
          </a:xfrm>
          <a:prstGeom prst="rect">
            <a:avLst/>
          </a:prstGeom>
          <a:noFill/>
        </p:spPr>
        <p:txBody>
          <a:bodyPr wrap="square" rtlCol="0">
            <a:spAutoFit/>
          </a:bodyPr>
          <a:p>
            <a:pPr algn="r"/>
            <a:r>
              <a:rPr lang="zh-CN" altLang="en-US" sz="1400">
                <a:solidFill>
                  <a:srgbClr val="FF0000"/>
                </a:solidFill>
                <a:sym typeface="+mn-ea"/>
              </a:rPr>
              <a:t>（第</a:t>
            </a:r>
            <a:r>
              <a:rPr lang="en-US" altLang="zh-CN" sz="1400">
                <a:solidFill>
                  <a:srgbClr val="FF0000"/>
                </a:solidFill>
                <a:sym typeface="+mn-ea"/>
              </a:rPr>
              <a:t>1</a:t>
            </a:r>
            <a:r>
              <a:rPr lang="zh-CN" altLang="en-US" sz="1400">
                <a:solidFill>
                  <a:srgbClr val="FF0000"/>
                </a:solidFill>
                <a:sym typeface="+mn-ea"/>
              </a:rPr>
              <a:t>季）</a:t>
            </a:r>
            <a:r>
              <a:rPr lang="zh-CN" altLang="en-US" sz="1400">
                <a:solidFill>
                  <a:schemeClr val="bg1"/>
                </a:solidFill>
                <a:sym typeface="+mn-ea"/>
              </a:rPr>
              <a:t>第</a:t>
            </a:r>
            <a:r>
              <a:rPr lang="en-US" altLang="zh-CN" sz="1400">
                <a:solidFill>
                  <a:schemeClr val="bg1"/>
                </a:solidFill>
                <a:sym typeface="+mn-ea"/>
              </a:rPr>
              <a:t>6</a:t>
            </a:r>
            <a:r>
              <a:rPr lang="zh-CN" altLang="en-US" sz="1400">
                <a:solidFill>
                  <a:schemeClr val="bg1"/>
                </a:solidFill>
                <a:sym typeface="+mn-ea"/>
              </a:rPr>
              <a:t>章：机器人底盘</a:t>
            </a:r>
            <a:endParaRPr lang="zh-CN" altLang="en-US" sz="1400">
              <a:solidFill>
                <a:schemeClr val="bg1"/>
              </a:solidFill>
            </a:endParaRPr>
          </a:p>
        </p:txBody>
      </p:sp>
      <p:sp>
        <p:nvSpPr>
          <p:cNvPr id="3" name="文本框 2"/>
          <p:cNvSpPr txBox="1"/>
          <p:nvPr/>
        </p:nvSpPr>
        <p:spPr>
          <a:xfrm>
            <a:off x="526415" y="1486535"/>
            <a:ext cx="2094230" cy="2245360"/>
          </a:xfrm>
          <a:prstGeom prst="rect">
            <a:avLst/>
          </a:prstGeom>
          <a:noFill/>
          <a:ln w="9525">
            <a:noFill/>
          </a:ln>
        </p:spPr>
        <p:txBody>
          <a:bodyPr wrap="square">
            <a:spAutoFit/>
          </a:bodyPr>
          <a:p>
            <a:pPr marL="285750" indent="-285750">
              <a:lnSpc>
                <a:spcPct val="200000"/>
              </a:lnSpc>
              <a:buFont typeface="Wingdings" panose="05000000000000000000" charset="0"/>
              <a:buChar char="n"/>
            </a:pPr>
            <a:r>
              <a:rPr sz="1400">
                <a:solidFill>
                  <a:schemeClr val="bg1"/>
                </a:solidFill>
                <a:latin typeface="+mn-ea"/>
                <a:sym typeface="+mn-ea"/>
              </a:rPr>
              <a:t>底盘运动学模型选择</a:t>
            </a:r>
            <a:endParaRPr sz="1400" b="0">
              <a:solidFill>
                <a:schemeClr val="bg1"/>
              </a:solidFill>
              <a:latin typeface="+mn-ea"/>
            </a:endParaRPr>
          </a:p>
          <a:p>
            <a:pPr marL="285750" indent="-285750">
              <a:lnSpc>
                <a:spcPct val="200000"/>
              </a:lnSpc>
              <a:buFont typeface="Wingdings" panose="05000000000000000000" charset="0"/>
              <a:buChar char="n"/>
            </a:pPr>
            <a:r>
              <a:rPr lang="zh-CN" altLang="en-US" sz="1400">
                <a:solidFill>
                  <a:schemeClr val="bg1"/>
                </a:solidFill>
                <a:latin typeface="+mn-ea"/>
                <a:sym typeface="+mn-ea"/>
              </a:rPr>
              <a:t>传感器选择</a:t>
            </a:r>
            <a:endParaRPr lang="zh-CN" altLang="en-US" sz="1400" b="0">
              <a:solidFill>
                <a:schemeClr val="bg1"/>
              </a:solidFill>
              <a:latin typeface="+mn-ea"/>
            </a:endParaRPr>
          </a:p>
          <a:p>
            <a:pPr marL="285750" indent="-285750">
              <a:lnSpc>
                <a:spcPct val="200000"/>
              </a:lnSpc>
              <a:buFont typeface="Wingdings" panose="05000000000000000000" charset="0"/>
              <a:buChar char="n"/>
            </a:pPr>
            <a:r>
              <a:rPr sz="1400">
                <a:solidFill>
                  <a:srgbClr val="FFFF00"/>
                </a:solidFill>
                <a:latin typeface="+mn-ea"/>
                <a:sym typeface="+mn-ea"/>
              </a:rPr>
              <a:t>主机选择</a:t>
            </a:r>
            <a:endParaRPr sz="1400" b="0">
              <a:solidFill>
                <a:schemeClr val="bg1"/>
              </a:solidFill>
              <a:latin typeface="+mn-ea"/>
            </a:endParaRPr>
          </a:p>
          <a:p>
            <a:pPr marL="285750" indent="-285750">
              <a:lnSpc>
                <a:spcPct val="200000"/>
              </a:lnSpc>
              <a:buFont typeface="Wingdings" panose="05000000000000000000" charset="0"/>
              <a:buChar char="n"/>
            </a:pPr>
            <a:r>
              <a:rPr lang="zh-CN" altLang="en-US" sz="1400">
                <a:solidFill>
                  <a:schemeClr val="bg1"/>
                </a:solidFill>
                <a:latin typeface="+mn-ea"/>
                <a:sym typeface="+mn-ea"/>
              </a:rPr>
              <a:t>底盘硬件系统搭建</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zh-CN" altLang="en-US" sz="1400">
                <a:solidFill>
                  <a:schemeClr val="bg1"/>
                </a:solidFill>
                <a:latin typeface="+mn-ea"/>
                <a:sym typeface="+mn-ea"/>
              </a:rPr>
              <a:t>底盘软件系统搭建</a:t>
            </a:r>
            <a:endParaRPr lang="zh-CN" altLang="en-US" sz="1400" b="0">
              <a:solidFill>
                <a:srgbClr val="FFFF00"/>
              </a:solidFill>
              <a:latin typeface="+mn-ea"/>
              <a:sym typeface="+mn-ea"/>
            </a:endParaRPr>
          </a:p>
        </p:txBody>
      </p:sp>
      <p:sp>
        <p:nvSpPr>
          <p:cNvPr id="5" name="右箭头 4"/>
          <p:cNvSpPr/>
          <p:nvPr>
            <p:custDataLst>
              <p:tags r:id="rId6"/>
            </p:custDataLst>
          </p:nvPr>
        </p:nvSpPr>
        <p:spPr>
          <a:xfrm>
            <a:off x="1884045" y="2546350"/>
            <a:ext cx="775335" cy="2228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10" name="图片 9" descr="捕获"/>
          <p:cNvPicPr>
            <a:picLocks noChangeAspect="1"/>
          </p:cNvPicPr>
          <p:nvPr>
            <p:custDataLst>
              <p:tags r:id="rId7"/>
            </p:custDataLst>
          </p:nvPr>
        </p:nvPicPr>
        <p:blipFill>
          <a:blip r:embed="rId8"/>
          <a:stretch>
            <a:fillRect/>
          </a:stretch>
        </p:blipFill>
        <p:spPr>
          <a:xfrm>
            <a:off x="4051300" y="866140"/>
            <a:ext cx="6320790" cy="2794000"/>
          </a:xfrm>
          <a:prstGeom prst="rect">
            <a:avLst/>
          </a:prstGeom>
        </p:spPr>
      </p:pic>
      <p:sp>
        <p:nvSpPr>
          <p:cNvPr id="12" name="文本框 11"/>
          <p:cNvSpPr txBox="1"/>
          <p:nvPr>
            <p:custDataLst>
              <p:tags r:id="rId9"/>
            </p:custDataLst>
          </p:nvPr>
        </p:nvSpPr>
        <p:spPr>
          <a:xfrm>
            <a:off x="3937635" y="3887470"/>
            <a:ext cx="6188075" cy="623570"/>
          </a:xfrm>
          <a:prstGeom prst="rect">
            <a:avLst/>
          </a:prstGeom>
          <a:noFill/>
          <a:ln w="9525">
            <a:noFill/>
          </a:ln>
        </p:spPr>
        <p:txBody>
          <a:bodyPr wrap="square">
            <a:noAutofit/>
          </a:bodyPr>
          <a:p>
            <a:pPr indent="0">
              <a:lnSpc>
                <a:spcPct val="100000"/>
              </a:lnSpc>
              <a:buFont typeface="Wingdings" panose="05000000000000000000" charset="0"/>
              <a:buNone/>
            </a:pPr>
            <a:r>
              <a:rPr lang="zh-CN" altLang="en-US">
                <a:solidFill>
                  <a:srgbClr val="FFFF00"/>
                </a:solidFill>
                <a:latin typeface="+mn-ea"/>
                <a:sym typeface="+mn-ea"/>
              </a:rPr>
              <a:t>①</a:t>
            </a:r>
            <a:r>
              <a:rPr lang="en-US" altLang="zh-CN">
                <a:solidFill>
                  <a:srgbClr val="FFFF00"/>
                </a:solidFill>
                <a:latin typeface="+mn-ea"/>
                <a:sym typeface="+mn-ea"/>
              </a:rPr>
              <a:t> </a:t>
            </a:r>
            <a:r>
              <a:rPr lang="zh-CN" altLang="en-US">
                <a:solidFill>
                  <a:srgbClr val="FFFF00"/>
                </a:solidFill>
                <a:latin typeface="+mn-ea"/>
                <a:sym typeface="+mn-ea"/>
              </a:rPr>
              <a:t>机器人主机：选择X86主机，还是ARM主机？</a:t>
            </a:r>
            <a:endParaRPr lang="zh-CN" altLang="en-US">
              <a:solidFill>
                <a:srgbClr val="FFFF00"/>
              </a:solidFill>
              <a:latin typeface="+mn-ea"/>
              <a:sym typeface="+mn-ea"/>
            </a:endParaRPr>
          </a:p>
          <a:p>
            <a:pPr indent="0">
              <a:lnSpc>
                <a:spcPct val="100000"/>
              </a:lnSpc>
              <a:buFont typeface="Wingdings" panose="05000000000000000000" charset="0"/>
              <a:buNone/>
            </a:pPr>
            <a:r>
              <a:rPr lang="en-US" altLang="zh-CN" b="0">
                <a:solidFill>
                  <a:schemeClr val="bg1"/>
                </a:solidFill>
                <a:latin typeface="Times New Roman" panose="02020603050405020304" charset="0"/>
                <a:ea typeface="宋体" panose="02010600030101010101" pitchFamily="2" charset="-122"/>
              </a:rPr>
              <a:t>           </a:t>
            </a:r>
            <a:r>
              <a:rPr lang="zh-CN" altLang="en-US" b="0">
                <a:solidFill>
                  <a:schemeClr val="bg1"/>
                </a:solidFill>
                <a:latin typeface="Times New Roman" panose="02020603050405020304" charset="0"/>
                <a:ea typeface="宋体" panose="02010600030101010101" pitchFamily="2" charset="-122"/>
              </a:rPr>
              <a:t>功耗、体积、软件兼容性、硬件灵活性</a:t>
            </a:r>
            <a:endParaRPr lang="zh-CN" altLang="en-US" b="0">
              <a:solidFill>
                <a:srgbClr val="FFFF00"/>
              </a:solidFill>
              <a:latin typeface="+mn-ea"/>
            </a:endParaRPr>
          </a:p>
        </p:txBody>
      </p:sp>
      <p:sp>
        <p:nvSpPr>
          <p:cNvPr id="14" name="文本框 13"/>
          <p:cNvSpPr txBox="1"/>
          <p:nvPr>
            <p:custDataLst>
              <p:tags r:id="rId10"/>
            </p:custDataLst>
          </p:nvPr>
        </p:nvSpPr>
        <p:spPr>
          <a:xfrm>
            <a:off x="3931920" y="4610100"/>
            <a:ext cx="7305040" cy="1198880"/>
          </a:xfrm>
          <a:prstGeom prst="rect">
            <a:avLst/>
          </a:prstGeom>
          <a:noFill/>
          <a:ln w="9525">
            <a:noFill/>
          </a:ln>
        </p:spPr>
        <p:txBody>
          <a:bodyPr wrap="square">
            <a:spAutoFit/>
          </a:bodyPr>
          <a:p>
            <a:pPr indent="0">
              <a:lnSpc>
                <a:spcPct val="100000"/>
              </a:lnSpc>
              <a:buFont typeface="Wingdings" panose="05000000000000000000" charset="0"/>
              <a:buNone/>
            </a:pPr>
            <a:r>
              <a:rPr lang="zh-CN" altLang="en-US">
                <a:solidFill>
                  <a:srgbClr val="FFFF00"/>
                </a:solidFill>
                <a:latin typeface="+mn-ea"/>
                <a:sym typeface="+mn-ea"/>
              </a:rPr>
              <a:t>② 应用场景：</a:t>
            </a:r>
            <a:endParaRPr lang="zh-CN" altLang="en-US">
              <a:solidFill>
                <a:srgbClr val="FFFF00"/>
              </a:solidFill>
              <a:latin typeface="+mn-ea"/>
              <a:sym typeface="+mn-ea"/>
            </a:endParaRPr>
          </a:p>
          <a:p>
            <a:pPr indent="0">
              <a:lnSpc>
                <a:spcPct val="100000"/>
              </a:lnSpc>
              <a:buFont typeface="Wingdings" panose="05000000000000000000" charset="0"/>
              <a:buNone/>
            </a:pPr>
            <a:r>
              <a:rPr lang="en-US" altLang="zh-CN" b="0">
                <a:solidFill>
                  <a:srgbClr val="FFFF00"/>
                </a:solidFill>
                <a:latin typeface="+mn-ea"/>
              </a:rPr>
              <a:t>         </a:t>
            </a:r>
            <a:r>
              <a:rPr lang="zh-CN" altLang="en-US" b="0">
                <a:solidFill>
                  <a:schemeClr val="bg1"/>
                </a:solidFill>
                <a:latin typeface="Times New Roman" panose="02020603050405020304" charset="0"/>
                <a:ea typeface="宋体" panose="02010600030101010101" pitchFamily="2" charset="-122"/>
              </a:rPr>
              <a:t>低端主机（比如树莓派）：</a:t>
            </a:r>
            <a:r>
              <a:rPr lang="zh-CN" altLang="en-US">
                <a:solidFill>
                  <a:schemeClr val="bg1"/>
                </a:solidFill>
                <a:latin typeface="Times New Roman" panose="02020603050405020304" charset="0"/>
                <a:ea typeface="宋体" panose="02010600030101010101" pitchFamily="2" charset="-122"/>
                <a:sym typeface="+mn-ea"/>
              </a:rPr>
              <a:t>激光SLAM、扫地机器人</a:t>
            </a:r>
            <a:endParaRPr lang="zh-CN" altLang="en-US" b="0">
              <a:solidFill>
                <a:schemeClr val="bg1"/>
              </a:solidFill>
              <a:latin typeface="Times New Roman" panose="02020603050405020304" charset="0"/>
              <a:ea typeface="宋体" panose="02010600030101010101" pitchFamily="2" charset="-122"/>
            </a:endParaRPr>
          </a:p>
          <a:p>
            <a:pPr indent="0">
              <a:lnSpc>
                <a:spcPct val="100000"/>
              </a:lnSpc>
              <a:buFont typeface="Wingdings" panose="05000000000000000000" charset="0"/>
              <a:buNone/>
            </a:pPr>
            <a:r>
              <a:rPr lang="zh-CN" altLang="en-US" b="0">
                <a:solidFill>
                  <a:schemeClr val="bg1"/>
                </a:solidFill>
                <a:latin typeface="Times New Roman" panose="02020603050405020304" charset="0"/>
                <a:ea typeface="宋体" panose="02010600030101010101" pitchFamily="2" charset="-122"/>
              </a:rPr>
              <a:t>    </a:t>
            </a:r>
            <a:r>
              <a:rPr lang="en-US" altLang="zh-CN" b="0">
                <a:solidFill>
                  <a:schemeClr val="bg1"/>
                </a:solidFill>
                <a:latin typeface="Times New Roman" panose="02020603050405020304" charset="0"/>
                <a:ea typeface="宋体" panose="02010600030101010101" pitchFamily="2" charset="-122"/>
              </a:rPr>
              <a:t>       </a:t>
            </a:r>
            <a:r>
              <a:rPr lang="zh-CN" altLang="en-US" b="0">
                <a:solidFill>
                  <a:schemeClr val="bg1"/>
                </a:solidFill>
                <a:latin typeface="Times New Roman" panose="02020603050405020304" charset="0"/>
                <a:ea typeface="宋体" panose="02010600030101010101" pitchFamily="2" charset="-122"/>
              </a:rPr>
              <a:t>中端主机（比如RK3399）：</a:t>
            </a:r>
            <a:r>
              <a:rPr lang="zh-CN" altLang="en-US">
                <a:solidFill>
                  <a:schemeClr val="bg1"/>
                </a:solidFill>
                <a:latin typeface="Times New Roman" panose="02020603050405020304" charset="0"/>
                <a:ea typeface="宋体" panose="02010600030101010101" pitchFamily="2" charset="-122"/>
                <a:sym typeface="+mn-ea"/>
              </a:rPr>
              <a:t>视觉SLAM、计算机视觉</a:t>
            </a:r>
            <a:endParaRPr lang="zh-CN" altLang="en-US" b="0">
              <a:solidFill>
                <a:schemeClr val="bg1"/>
              </a:solidFill>
              <a:latin typeface="Times New Roman" panose="02020603050405020304" charset="0"/>
              <a:ea typeface="宋体" panose="02010600030101010101" pitchFamily="2" charset="-122"/>
            </a:endParaRPr>
          </a:p>
          <a:p>
            <a:pPr indent="0">
              <a:lnSpc>
                <a:spcPct val="100000"/>
              </a:lnSpc>
              <a:buFont typeface="Wingdings" panose="05000000000000000000" charset="0"/>
              <a:buNone/>
            </a:pPr>
            <a:r>
              <a:rPr lang="zh-CN" altLang="en-US" b="0">
                <a:solidFill>
                  <a:schemeClr val="bg1"/>
                </a:solidFill>
                <a:latin typeface="Times New Roman" panose="02020603050405020304" charset="0"/>
                <a:ea typeface="宋体" panose="02010600030101010101" pitchFamily="2" charset="-122"/>
              </a:rPr>
              <a:t>    </a:t>
            </a:r>
            <a:r>
              <a:rPr lang="en-US" altLang="zh-CN" b="0">
                <a:solidFill>
                  <a:schemeClr val="bg1"/>
                </a:solidFill>
                <a:latin typeface="Times New Roman" panose="02020603050405020304" charset="0"/>
                <a:ea typeface="宋体" panose="02010600030101010101" pitchFamily="2" charset="-122"/>
              </a:rPr>
              <a:t>       </a:t>
            </a:r>
            <a:r>
              <a:rPr lang="zh-CN" altLang="en-US" b="0">
                <a:solidFill>
                  <a:schemeClr val="bg1"/>
                </a:solidFill>
                <a:latin typeface="Times New Roman" panose="02020603050405020304" charset="0"/>
                <a:ea typeface="宋体" panose="02010600030101010101" pitchFamily="2" charset="-122"/>
              </a:rPr>
              <a:t>高端主机（比如Jetson-tx2）：</a:t>
            </a:r>
            <a:r>
              <a:rPr lang="zh-CN" altLang="en-US">
                <a:solidFill>
                  <a:schemeClr val="bg1"/>
                </a:solidFill>
                <a:latin typeface="Times New Roman" panose="02020603050405020304" charset="0"/>
                <a:ea typeface="宋体" panose="02010600030101010101" pitchFamily="2" charset="-122"/>
                <a:sym typeface="+mn-ea"/>
              </a:rPr>
              <a:t>视觉SLAM、语义地图、深度学习</a:t>
            </a:r>
            <a:endParaRPr lang="zh-CN" altLang="en-US" b="0">
              <a:solidFill>
                <a:schemeClr val="bg1"/>
              </a:solidFill>
              <a:latin typeface="Times New Roman" panose="02020603050405020304" charset="0"/>
              <a:ea typeface="宋体" panose="02010600030101010101" pitchFamily="2" charset="-122"/>
            </a:endParaRPr>
          </a:p>
        </p:txBody>
      </p:sp>
    </p:spTree>
    <p:custDataLst>
      <p:tags r:id="rId11"/>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blinds(horizontal)">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blinds(horizontal)">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blinds(horizontal)">
                                      <p:cBhvr>
                                        <p:cTn id="2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12" grpId="0"/>
      <p:bldP spid="14" grpId="0"/>
    </p:bldLst>
  </p:timing>
</p:sld>
</file>

<file path=ppt/slides/slide55.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1" name="文本框 10"/>
          <p:cNvSpPr txBox="1"/>
          <p:nvPr/>
        </p:nvSpPr>
        <p:spPr>
          <a:xfrm>
            <a:off x="98425" y="99695"/>
            <a:ext cx="5629275" cy="306705"/>
          </a:xfrm>
          <a:prstGeom prst="rect">
            <a:avLst/>
          </a:prstGeom>
          <a:noFill/>
        </p:spPr>
        <p:txBody>
          <a:bodyPr wrap="square" rtlCol="0">
            <a:spAutoFit/>
          </a:bodyPr>
          <a:p>
            <a:pPr algn="ctr"/>
            <a:r>
              <a:rPr lang="zh-CN" altLang="en-US" sz="1400">
                <a:solidFill>
                  <a:srgbClr val="BEBEBE"/>
                </a:solidFill>
              </a:rPr>
              <a:t>《机器人</a:t>
            </a:r>
            <a:r>
              <a:rPr lang="en-US" altLang="zh-CN" sz="1400">
                <a:solidFill>
                  <a:srgbClr val="BEBEBE"/>
                </a:solidFill>
              </a:rPr>
              <a:t>SLAM</a:t>
            </a:r>
            <a:r>
              <a:rPr lang="zh-CN" altLang="en-US" sz="1400">
                <a:solidFill>
                  <a:srgbClr val="BEBEBE"/>
                </a:solidFill>
              </a:rPr>
              <a:t>导航：核心技术与实战》</a:t>
            </a:r>
            <a:r>
              <a:rPr lang="en-US" altLang="zh-CN" sz="1400">
                <a:solidFill>
                  <a:srgbClr val="BEBEBE"/>
                </a:solidFill>
              </a:rPr>
              <a:t>    </a:t>
            </a:r>
            <a:r>
              <a:rPr lang="zh-CN" altLang="en-US" sz="1400">
                <a:solidFill>
                  <a:srgbClr val="BEBEBE"/>
                </a:solidFill>
              </a:rPr>
              <a:t>张虎</a:t>
            </a:r>
            <a:r>
              <a:rPr lang="en-US" altLang="zh-CN" sz="1400">
                <a:solidFill>
                  <a:srgbClr val="BEBEBE"/>
                </a:solidFill>
              </a:rPr>
              <a:t> </a:t>
            </a:r>
            <a:r>
              <a:rPr lang="zh-CN" altLang="en-US" sz="1400">
                <a:solidFill>
                  <a:srgbClr val="BEBEBE"/>
                </a:solidFill>
              </a:rPr>
              <a:t>著</a:t>
            </a:r>
            <a:r>
              <a:rPr lang="en-US" altLang="zh-CN" sz="1400">
                <a:solidFill>
                  <a:srgbClr val="BEBEBE"/>
                </a:solidFill>
              </a:rPr>
              <a:t>    </a:t>
            </a:r>
            <a:r>
              <a:rPr lang="zh-CN" altLang="en-US" sz="1400">
                <a:solidFill>
                  <a:srgbClr val="BEBEBE"/>
                </a:solidFill>
              </a:rPr>
              <a:t>机械工业出版社</a:t>
            </a:r>
            <a:endParaRPr lang="zh-CN" altLang="en-US" sz="1400">
              <a:solidFill>
                <a:srgbClr val="BEBEBE"/>
              </a:solidFill>
            </a:endParaRPr>
          </a:p>
        </p:txBody>
      </p:sp>
      <p:sp>
        <p:nvSpPr>
          <p:cNvPr id="15" name="副标题 2"/>
          <p:cNvSpPr>
            <a:spLocks noGrp="1"/>
          </p:cNvSpPr>
          <p:nvPr>
            <p:custDataLst>
              <p:tags r:id="rId2"/>
            </p:custDataLst>
          </p:nvPr>
        </p:nvSpPr>
        <p:spPr>
          <a:xfrm>
            <a:off x="9103360" y="6446520"/>
            <a:ext cx="3028950" cy="344170"/>
          </a:xfrm>
          <a:prstGeom prst="rect">
            <a:avLst/>
          </a:prstGeom>
        </p:spPr>
        <p:txBody>
          <a:bodyPr vert="horz" lIns="90000" tIns="46800" rIns="90000" bIns="46800"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a:solidFill>
                  <a:schemeClr val="bg1">
                    <a:lumMod val="85000"/>
                  </a:schemeClr>
                </a:solidFill>
              </a:rPr>
              <a:t>课件下载：</a:t>
            </a:r>
            <a:r>
              <a:rPr lang="en-US" altLang="zh-CN" sz="1400">
                <a:solidFill>
                  <a:schemeClr val="bg1">
                    <a:lumMod val="85000"/>
                  </a:schemeClr>
                </a:solidFill>
              </a:rPr>
              <a:t>www.xiihoo.com</a:t>
            </a:r>
            <a:endParaRPr lang="en-US" altLang="zh-CN" sz="1400">
              <a:solidFill>
                <a:schemeClr val="bg1">
                  <a:lumMod val="85000"/>
                </a:schemeClr>
              </a:solidFill>
            </a:endParaRPr>
          </a:p>
        </p:txBody>
      </p:sp>
      <p:sp>
        <p:nvSpPr>
          <p:cNvPr id="13" name="文本框 12"/>
          <p:cNvSpPr txBox="1"/>
          <p:nvPr>
            <p:custDataLst>
              <p:tags r:id="rId3"/>
            </p:custDataLst>
          </p:nvPr>
        </p:nvSpPr>
        <p:spPr>
          <a:xfrm>
            <a:off x="213360" y="6465570"/>
            <a:ext cx="924560" cy="306705"/>
          </a:xfrm>
          <a:prstGeom prst="rect">
            <a:avLst/>
          </a:prstGeom>
          <a:noFill/>
        </p:spPr>
        <p:txBody>
          <a:bodyPr wrap="square" rtlCol="0">
            <a:spAutoFit/>
          </a:bodyPr>
          <a:p>
            <a:pPr algn="l"/>
            <a:r>
              <a:rPr lang="en-US" altLang="zh-CN" sz="1400" spc="200">
                <a:solidFill>
                  <a:schemeClr val="bg1">
                    <a:lumMod val="85000"/>
                  </a:schemeClr>
                </a:solidFill>
                <a:latin typeface="Arial" panose="020B0604020202020204" pitchFamily="34" charset="0"/>
                <a:ea typeface="微软雅黑" panose="020B0503020204020204" pitchFamily="34" charset="-122"/>
              </a:rPr>
              <a:t>54</a:t>
            </a:r>
            <a:r>
              <a:rPr lang="zh-CN" altLang="en-US" sz="1400" spc="200">
                <a:solidFill>
                  <a:schemeClr val="bg1">
                    <a:lumMod val="85000"/>
                  </a:schemeClr>
                </a:solidFill>
                <a:latin typeface="Arial" panose="020B0604020202020204" pitchFamily="34" charset="0"/>
                <a:ea typeface="微软雅黑" panose="020B0503020204020204" pitchFamily="34" charset="-122"/>
              </a:rPr>
              <a:t>/</a:t>
            </a:r>
            <a:r>
              <a:rPr lang="en-US" altLang="zh-CN" sz="1400" spc="200">
                <a:solidFill>
                  <a:schemeClr val="bg1">
                    <a:lumMod val="85000"/>
                  </a:schemeClr>
                </a:solidFill>
                <a:latin typeface="Arial" panose="020B0604020202020204" pitchFamily="34" charset="0"/>
                <a:ea typeface="微软雅黑" panose="020B0503020204020204" pitchFamily="34" charset="-122"/>
                <a:sym typeface="+mn-ea"/>
              </a:rPr>
              <a:t>56</a:t>
            </a:r>
            <a:endParaRPr lang="en-US" sz="1400" spc="200">
              <a:solidFill>
                <a:schemeClr val="bg1">
                  <a:lumMod val="85000"/>
                </a:schemeClr>
              </a:solidFill>
              <a:latin typeface="Arial" panose="020B0604020202020204" pitchFamily="34" charset="0"/>
              <a:ea typeface="微软雅黑" panose="020B0503020204020204" pitchFamily="34" charset="-122"/>
            </a:endParaRPr>
          </a:p>
        </p:txBody>
      </p:sp>
      <p:sp>
        <p:nvSpPr>
          <p:cNvPr id="2" name="标题 1"/>
          <p:cNvSpPr>
            <a:spLocks noGrp="1"/>
          </p:cNvSpPr>
          <p:nvPr>
            <p:ph type="ctrTitle"/>
            <p:custDataLst>
              <p:tags r:id="rId4"/>
            </p:custDataLst>
          </p:nvPr>
        </p:nvSpPr>
        <p:spPr>
          <a:xfrm>
            <a:off x="232410" y="597535"/>
            <a:ext cx="3545840" cy="496570"/>
          </a:xfrm>
        </p:spPr>
        <p:txBody>
          <a:bodyPr>
            <a:noAutofit/>
          </a:bodyPr>
          <a:p>
            <a:pPr algn="l"/>
            <a:r>
              <a:rPr sz="2000">
                <a:solidFill>
                  <a:srgbClr val="9CC2F0"/>
                </a:solidFill>
                <a:sym typeface="+mn-ea"/>
              </a:rPr>
              <a:t>6.3 典型机器人底盘搭建</a:t>
            </a:r>
            <a:endParaRPr lang="zh-CN" altLang="en-US" sz="2000">
              <a:solidFill>
                <a:srgbClr val="9CC2F0"/>
              </a:solidFill>
            </a:endParaRPr>
          </a:p>
        </p:txBody>
      </p:sp>
      <p:sp>
        <p:nvSpPr>
          <p:cNvPr id="28" name="文本框 27"/>
          <p:cNvSpPr txBox="1"/>
          <p:nvPr>
            <p:custDataLst>
              <p:tags r:id="rId5"/>
            </p:custDataLst>
          </p:nvPr>
        </p:nvSpPr>
        <p:spPr>
          <a:xfrm>
            <a:off x="6555740" y="99695"/>
            <a:ext cx="5419090" cy="306705"/>
          </a:xfrm>
          <a:prstGeom prst="rect">
            <a:avLst/>
          </a:prstGeom>
          <a:noFill/>
        </p:spPr>
        <p:txBody>
          <a:bodyPr wrap="square" rtlCol="0">
            <a:spAutoFit/>
          </a:bodyPr>
          <a:p>
            <a:pPr algn="r"/>
            <a:r>
              <a:rPr lang="zh-CN" altLang="en-US" sz="1400">
                <a:solidFill>
                  <a:srgbClr val="FF0000"/>
                </a:solidFill>
                <a:sym typeface="+mn-ea"/>
              </a:rPr>
              <a:t>（第</a:t>
            </a:r>
            <a:r>
              <a:rPr lang="en-US" altLang="zh-CN" sz="1400">
                <a:solidFill>
                  <a:srgbClr val="FF0000"/>
                </a:solidFill>
                <a:sym typeface="+mn-ea"/>
              </a:rPr>
              <a:t>1</a:t>
            </a:r>
            <a:r>
              <a:rPr lang="zh-CN" altLang="en-US" sz="1400">
                <a:solidFill>
                  <a:srgbClr val="FF0000"/>
                </a:solidFill>
                <a:sym typeface="+mn-ea"/>
              </a:rPr>
              <a:t>季）</a:t>
            </a:r>
            <a:r>
              <a:rPr lang="zh-CN" altLang="en-US" sz="1400">
                <a:solidFill>
                  <a:schemeClr val="bg1"/>
                </a:solidFill>
                <a:sym typeface="+mn-ea"/>
              </a:rPr>
              <a:t>第</a:t>
            </a:r>
            <a:r>
              <a:rPr lang="en-US" altLang="zh-CN" sz="1400">
                <a:solidFill>
                  <a:schemeClr val="bg1"/>
                </a:solidFill>
                <a:sym typeface="+mn-ea"/>
              </a:rPr>
              <a:t>6</a:t>
            </a:r>
            <a:r>
              <a:rPr lang="zh-CN" altLang="en-US" sz="1400">
                <a:solidFill>
                  <a:schemeClr val="bg1"/>
                </a:solidFill>
                <a:sym typeface="+mn-ea"/>
              </a:rPr>
              <a:t>章：机器人底盘</a:t>
            </a:r>
            <a:endParaRPr lang="zh-CN" altLang="en-US" sz="1400">
              <a:solidFill>
                <a:schemeClr val="bg1"/>
              </a:solidFill>
            </a:endParaRPr>
          </a:p>
        </p:txBody>
      </p:sp>
      <p:sp>
        <p:nvSpPr>
          <p:cNvPr id="3" name="文本框 2"/>
          <p:cNvSpPr txBox="1"/>
          <p:nvPr/>
        </p:nvSpPr>
        <p:spPr>
          <a:xfrm>
            <a:off x="526415" y="1486535"/>
            <a:ext cx="2094230" cy="2245360"/>
          </a:xfrm>
          <a:prstGeom prst="rect">
            <a:avLst/>
          </a:prstGeom>
          <a:noFill/>
          <a:ln w="9525">
            <a:noFill/>
          </a:ln>
        </p:spPr>
        <p:txBody>
          <a:bodyPr wrap="square">
            <a:spAutoFit/>
          </a:bodyPr>
          <a:p>
            <a:pPr marL="285750" indent="-285750">
              <a:lnSpc>
                <a:spcPct val="200000"/>
              </a:lnSpc>
              <a:buFont typeface="Wingdings" panose="05000000000000000000" charset="0"/>
              <a:buChar char="n"/>
            </a:pPr>
            <a:r>
              <a:rPr sz="1400">
                <a:solidFill>
                  <a:schemeClr val="bg1"/>
                </a:solidFill>
                <a:latin typeface="+mn-ea"/>
                <a:sym typeface="+mn-ea"/>
              </a:rPr>
              <a:t>底盘运动学模型选择</a:t>
            </a:r>
            <a:endParaRPr sz="1400" b="0">
              <a:solidFill>
                <a:schemeClr val="bg1"/>
              </a:solidFill>
              <a:latin typeface="+mn-ea"/>
            </a:endParaRPr>
          </a:p>
          <a:p>
            <a:pPr marL="285750" indent="-285750">
              <a:lnSpc>
                <a:spcPct val="200000"/>
              </a:lnSpc>
              <a:buFont typeface="Wingdings" panose="05000000000000000000" charset="0"/>
              <a:buChar char="n"/>
            </a:pPr>
            <a:r>
              <a:rPr lang="zh-CN" altLang="en-US" sz="1400">
                <a:solidFill>
                  <a:schemeClr val="bg1"/>
                </a:solidFill>
                <a:latin typeface="+mn-ea"/>
                <a:sym typeface="+mn-ea"/>
              </a:rPr>
              <a:t>传感器选择</a:t>
            </a:r>
            <a:endParaRPr lang="zh-CN" altLang="en-US" sz="1400" b="0">
              <a:solidFill>
                <a:schemeClr val="bg1"/>
              </a:solidFill>
              <a:latin typeface="+mn-ea"/>
            </a:endParaRPr>
          </a:p>
          <a:p>
            <a:pPr marL="285750" indent="-285750">
              <a:lnSpc>
                <a:spcPct val="200000"/>
              </a:lnSpc>
              <a:buFont typeface="Wingdings" panose="05000000000000000000" charset="0"/>
              <a:buChar char="n"/>
            </a:pPr>
            <a:r>
              <a:rPr sz="1400">
                <a:solidFill>
                  <a:schemeClr val="bg1"/>
                </a:solidFill>
                <a:latin typeface="+mn-ea"/>
                <a:sym typeface="+mn-ea"/>
              </a:rPr>
              <a:t>主机选择</a:t>
            </a:r>
            <a:endParaRPr sz="1400" b="0">
              <a:solidFill>
                <a:schemeClr val="bg1"/>
              </a:solidFill>
              <a:latin typeface="+mn-ea"/>
            </a:endParaRPr>
          </a:p>
          <a:p>
            <a:pPr marL="285750" indent="-285750">
              <a:lnSpc>
                <a:spcPct val="200000"/>
              </a:lnSpc>
              <a:buFont typeface="Wingdings" panose="05000000000000000000" charset="0"/>
              <a:buChar char="n"/>
            </a:pPr>
            <a:r>
              <a:rPr lang="zh-CN" altLang="en-US" sz="1400">
                <a:solidFill>
                  <a:srgbClr val="FFFF00"/>
                </a:solidFill>
                <a:latin typeface="+mn-ea"/>
                <a:sym typeface="+mn-ea"/>
              </a:rPr>
              <a:t>底盘硬件系统搭建</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zh-CN" altLang="en-US" sz="1400">
                <a:solidFill>
                  <a:schemeClr val="bg1"/>
                </a:solidFill>
                <a:latin typeface="+mn-ea"/>
                <a:sym typeface="+mn-ea"/>
              </a:rPr>
              <a:t>底盘软件系统搭建</a:t>
            </a:r>
            <a:endParaRPr lang="zh-CN" altLang="en-US" sz="1400" b="0">
              <a:solidFill>
                <a:srgbClr val="FFFF00"/>
              </a:solidFill>
              <a:latin typeface="+mn-ea"/>
              <a:sym typeface="+mn-ea"/>
            </a:endParaRPr>
          </a:p>
        </p:txBody>
      </p:sp>
      <p:sp>
        <p:nvSpPr>
          <p:cNvPr id="5" name="右箭头 4"/>
          <p:cNvSpPr/>
          <p:nvPr>
            <p:custDataLst>
              <p:tags r:id="rId6"/>
            </p:custDataLst>
          </p:nvPr>
        </p:nvSpPr>
        <p:spPr>
          <a:xfrm>
            <a:off x="2423160" y="2968625"/>
            <a:ext cx="775335" cy="2228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4" name="图片 3" descr="图片15"/>
          <p:cNvPicPr>
            <a:picLocks noChangeAspect="1"/>
          </p:cNvPicPr>
          <p:nvPr>
            <p:custDataLst>
              <p:tags r:id="rId7"/>
            </p:custDataLst>
          </p:nvPr>
        </p:nvPicPr>
        <p:blipFill>
          <a:blip r:embed="rId8"/>
          <a:stretch>
            <a:fillRect/>
          </a:stretch>
        </p:blipFill>
        <p:spPr>
          <a:xfrm>
            <a:off x="3582035" y="1383030"/>
            <a:ext cx="6631305" cy="3828415"/>
          </a:xfrm>
          <a:prstGeom prst="rect">
            <a:avLst/>
          </a:prstGeom>
        </p:spPr>
      </p:pic>
    </p:spTree>
    <p:custDataLst>
      <p:tags r:id="rId9"/>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Lst>
  </p:timing>
</p:sld>
</file>

<file path=ppt/slides/slide56.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1" name="文本框 10"/>
          <p:cNvSpPr txBox="1"/>
          <p:nvPr/>
        </p:nvSpPr>
        <p:spPr>
          <a:xfrm>
            <a:off x="98425" y="99695"/>
            <a:ext cx="5629275" cy="306705"/>
          </a:xfrm>
          <a:prstGeom prst="rect">
            <a:avLst/>
          </a:prstGeom>
          <a:noFill/>
        </p:spPr>
        <p:txBody>
          <a:bodyPr wrap="square" rtlCol="0">
            <a:spAutoFit/>
          </a:bodyPr>
          <a:p>
            <a:pPr algn="ctr"/>
            <a:r>
              <a:rPr lang="zh-CN" altLang="en-US" sz="1400">
                <a:solidFill>
                  <a:srgbClr val="BEBEBE"/>
                </a:solidFill>
              </a:rPr>
              <a:t>《机器人</a:t>
            </a:r>
            <a:r>
              <a:rPr lang="en-US" altLang="zh-CN" sz="1400">
                <a:solidFill>
                  <a:srgbClr val="BEBEBE"/>
                </a:solidFill>
              </a:rPr>
              <a:t>SLAM</a:t>
            </a:r>
            <a:r>
              <a:rPr lang="zh-CN" altLang="en-US" sz="1400">
                <a:solidFill>
                  <a:srgbClr val="BEBEBE"/>
                </a:solidFill>
              </a:rPr>
              <a:t>导航：核心技术与实战》</a:t>
            </a:r>
            <a:r>
              <a:rPr lang="en-US" altLang="zh-CN" sz="1400">
                <a:solidFill>
                  <a:srgbClr val="BEBEBE"/>
                </a:solidFill>
              </a:rPr>
              <a:t>    </a:t>
            </a:r>
            <a:r>
              <a:rPr lang="zh-CN" altLang="en-US" sz="1400">
                <a:solidFill>
                  <a:srgbClr val="BEBEBE"/>
                </a:solidFill>
              </a:rPr>
              <a:t>张虎</a:t>
            </a:r>
            <a:r>
              <a:rPr lang="en-US" altLang="zh-CN" sz="1400">
                <a:solidFill>
                  <a:srgbClr val="BEBEBE"/>
                </a:solidFill>
              </a:rPr>
              <a:t> </a:t>
            </a:r>
            <a:r>
              <a:rPr lang="zh-CN" altLang="en-US" sz="1400">
                <a:solidFill>
                  <a:srgbClr val="BEBEBE"/>
                </a:solidFill>
              </a:rPr>
              <a:t>著</a:t>
            </a:r>
            <a:r>
              <a:rPr lang="en-US" altLang="zh-CN" sz="1400">
                <a:solidFill>
                  <a:srgbClr val="BEBEBE"/>
                </a:solidFill>
              </a:rPr>
              <a:t>    </a:t>
            </a:r>
            <a:r>
              <a:rPr lang="zh-CN" altLang="en-US" sz="1400">
                <a:solidFill>
                  <a:srgbClr val="BEBEBE"/>
                </a:solidFill>
              </a:rPr>
              <a:t>机械工业出版社</a:t>
            </a:r>
            <a:endParaRPr lang="zh-CN" altLang="en-US" sz="1400">
              <a:solidFill>
                <a:srgbClr val="BEBEBE"/>
              </a:solidFill>
            </a:endParaRPr>
          </a:p>
        </p:txBody>
      </p:sp>
      <p:sp>
        <p:nvSpPr>
          <p:cNvPr id="15" name="副标题 2"/>
          <p:cNvSpPr>
            <a:spLocks noGrp="1"/>
          </p:cNvSpPr>
          <p:nvPr>
            <p:custDataLst>
              <p:tags r:id="rId2"/>
            </p:custDataLst>
          </p:nvPr>
        </p:nvSpPr>
        <p:spPr>
          <a:xfrm>
            <a:off x="9103360" y="6446520"/>
            <a:ext cx="3028950" cy="344170"/>
          </a:xfrm>
          <a:prstGeom prst="rect">
            <a:avLst/>
          </a:prstGeom>
        </p:spPr>
        <p:txBody>
          <a:bodyPr vert="horz" lIns="90000" tIns="46800" rIns="90000" bIns="46800"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a:solidFill>
                  <a:schemeClr val="bg1">
                    <a:lumMod val="85000"/>
                  </a:schemeClr>
                </a:solidFill>
              </a:rPr>
              <a:t>课件下载：</a:t>
            </a:r>
            <a:r>
              <a:rPr lang="en-US" altLang="zh-CN" sz="1400">
                <a:solidFill>
                  <a:schemeClr val="bg1">
                    <a:lumMod val="85000"/>
                  </a:schemeClr>
                </a:solidFill>
              </a:rPr>
              <a:t>www.xiihoo.com</a:t>
            </a:r>
            <a:endParaRPr lang="en-US" altLang="zh-CN" sz="1400">
              <a:solidFill>
                <a:schemeClr val="bg1">
                  <a:lumMod val="85000"/>
                </a:schemeClr>
              </a:solidFill>
            </a:endParaRPr>
          </a:p>
        </p:txBody>
      </p:sp>
      <p:sp>
        <p:nvSpPr>
          <p:cNvPr id="13" name="文本框 12"/>
          <p:cNvSpPr txBox="1"/>
          <p:nvPr>
            <p:custDataLst>
              <p:tags r:id="rId3"/>
            </p:custDataLst>
          </p:nvPr>
        </p:nvSpPr>
        <p:spPr>
          <a:xfrm>
            <a:off x="213360" y="6465570"/>
            <a:ext cx="924560" cy="306705"/>
          </a:xfrm>
          <a:prstGeom prst="rect">
            <a:avLst/>
          </a:prstGeom>
          <a:noFill/>
        </p:spPr>
        <p:txBody>
          <a:bodyPr wrap="square" rtlCol="0">
            <a:spAutoFit/>
          </a:bodyPr>
          <a:p>
            <a:pPr algn="l"/>
            <a:r>
              <a:rPr lang="en-US" altLang="zh-CN" sz="1400" spc="200">
                <a:solidFill>
                  <a:schemeClr val="bg1">
                    <a:lumMod val="85000"/>
                  </a:schemeClr>
                </a:solidFill>
                <a:latin typeface="Arial" panose="020B0604020202020204" pitchFamily="34" charset="0"/>
                <a:ea typeface="微软雅黑" panose="020B0503020204020204" pitchFamily="34" charset="-122"/>
              </a:rPr>
              <a:t>55</a:t>
            </a:r>
            <a:r>
              <a:rPr lang="zh-CN" altLang="en-US" sz="1400" spc="200">
                <a:solidFill>
                  <a:schemeClr val="bg1">
                    <a:lumMod val="85000"/>
                  </a:schemeClr>
                </a:solidFill>
                <a:latin typeface="Arial" panose="020B0604020202020204" pitchFamily="34" charset="0"/>
                <a:ea typeface="微软雅黑" panose="020B0503020204020204" pitchFamily="34" charset="-122"/>
              </a:rPr>
              <a:t>/</a:t>
            </a:r>
            <a:r>
              <a:rPr lang="en-US" altLang="zh-CN" sz="1400" spc="200">
                <a:solidFill>
                  <a:schemeClr val="bg1">
                    <a:lumMod val="85000"/>
                  </a:schemeClr>
                </a:solidFill>
                <a:latin typeface="Arial" panose="020B0604020202020204" pitchFamily="34" charset="0"/>
                <a:ea typeface="微软雅黑" panose="020B0503020204020204" pitchFamily="34" charset="-122"/>
                <a:sym typeface="+mn-ea"/>
              </a:rPr>
              <a:t>56</a:t>
            </a:r>
            <a:endParaRPr lang="en-US" sz="1400" spc="200">
              <a:solidFill>
                <a:schemeClr val="bg1">
                  <a:lumMod val="85000"/>
                </a:schemeClr>
              </a:solidFill>
              <a:latin typeface="Arial" panose="020B0604020202020204" pitchFamily="34" charset="0"/>
              <a:ea typeface="微软雅黑" panose="020B0503020204020204" pitchFamily="34" charset="-122"/>
            </a:endParaRPr>
          </a:p>
        </p:txBody>
      </p:sp>
      <p:sp>
        <p:nvSpPr>
          <p:cNvPr id="2" name="标题 1"/>
          <p:cNvSpPr>
            <a:spLocks noGrp="1"/>
          </p:cNvSpPr>
          <p:nvPr>
            <p:ph type="ctrTitle"/>
            <p:custDataLst>
              <p:tags r:id="rId4"/>
            </p:custDataLst>
          </p:nvPr>
        </p:nvSpPr>
        <p:spPr>
          <a:xfrm>
            <a:off x="232410" y="597535"/>
            <a:ext cx="3545840" cy="496570"/>
          </a:xfrm>
        </p:spPr>
        <p:txBody>
          <a:bodyPr>
            <a:noAutofit/>
          </a:bodyPr>
          <a:p>
            <a:pPr algn="l"/>
            <a:r>
              <a:rPr sz="2000">
                <a:solidFill>
                  <a:srgbClr val="9CC2F0"/>
                </a:solidFill>
                <a:sym typeface="+mn-ea"/>
              </a:rPr>
              <a:t>6.3 典型机器人底盘搭建</a:t>
            </a:r>
            <a:endParaRPr lang="zh-CN" altLang="en-US" sz="2000">
              <a:solidFill>
                <a:srgbClr val="9CC2F0"/>
              </a:solidFill>
            </a:endParaRPr>
          </a:p>
        </p:txBody>
      </p:sp>
      <p:sp>
        <p:nvSpPr>
          <p:cNvPr id="28" name="文本框 27"/>
          <p:cNvSpPr txBox="1"/>
          <p:nvPr>
            <p:custDataLst>
              <p:tags r:id="rId5"/>
            </p:custDataLst>
          </p:nvPr>
        </p:nvSpPr>
        <p:spPr>
          <a:xfrm>
            <a:off x="6555740" y="99695"/>
            <a:ext cx="5419090" cy="306705"/>
          </a:xfrm>
          <a:prstGeom prst="rect">
            <a:avLst/>
          </a:prstGeom>
          <a:noFill/>
        </p:spPr>
        <p:txBody>
          <a:bodyPr wrap="square" rtlCol="0">
            <a:spAutoFit/>
          </a:bodyPr>
          <a:p>
            <a:pPr algn="r"/>
            <a:r>
              <a:rPr lang="zh-CN" altLang="en-US" sz="1400">
                <a:solidFill>
                  <a:srgbClr val="FF0000"/>
                </a:solidFill>
                <a:sym typeface="+mn-ea"/>
              </a:rPr>
              <a:t>（第</a:t>
            </a:r>
            <a:r>
              <a:rPr lang="en-US" altLang="zh-CN" sz="1400">
                <a:solidFill>
                  <a:srgbClr val="FF0000"/>
                </a:solidFill>
                <a:sym typeface="+mn-ea"/>
              </a:rPr>
              <a:t>1</a:t>
            </a:r>
            <a:r>
              <a:rPr lang="zh-CN" altLang="en-US" sz="1400">
                <a:solidFill>
                  <a:srgbClr val="FF0000"/>
                </a:solidFill>
                <a:sym typeface="+mn-ea"/>
              </a:rPr>
              <a:t>季）</a:t>
            </a:r>
            <a:r>
              <a:rPr lang="zh-CN" altLang="en-US" sz="1400">
                <a:solidFill>
                  <a:schemeClr val="bg1"/>
                </a:solidFill>
                <a:sym typeface="+mn-ea"/>
              </a:rPr>
              <a:t>第</a:t>
            </a:r>
            <a:r>
              <a:rPr lang="en-US" altLang="zh-CN" sz="1400">
                <a:solidFill>
                  <a:schemeClr val="bg1"/>
                </a:solidFill>
                <a:sym typeface="+mn-ea"/>
              </a:rPr>
              <a:t>6</a:t>
            </a:r>
            <a:r>
              <a:rPr lang="zh-CN" altLang="en-US" sz="1400">
                <a:solidFill>
                  <a:schemeClr val="bg1"/>
                </a:solidFill>
                <a:sym typeface="+mn-ea"/>
              </a:rPr>
              <a:t>章：机器人底盘</a:t>
            </a:r>
            <a:endParaRPr lang="zh-CN" altLang="en-US" sz="1400">
              <a:solidFill>
                <a:schemeClr val="bg1"/>
              </a:solidFill>
            </a:endParaRPr>
          </a:p>
        </p:txBody>
      </p:sp>
      <p:sp>
        <p:nvSpPr>
          <p:cNvPr id="3" name="文本框 2"/>
          <p:cNvSpPr txBox="1"/>
          <p:nvPr/>
        </p:nvSpPr>
        <p:spPr>
          <a:xfrm>
            <a:off x="526415" y="1486535"/>
            <a:ext cx="2094230" cy="2245360"/>
          </a:xfrm>
          <a:prstGeom prst="rect">
            <a:avLst/>
          </a:prstGeom>
          <a:noFill/>
          <a:ln w="9525">
            <a:noFill/>
          </a:ln>
        </p:spPr>
        <p:txBody>
          <a:bodyPr wrap="square">
            <a:spAutoFit/>
          </a:bodyPr>
          <a:p>
            <a:pPr marL="285750" indent="-285750">
              <a:lnSpc>
                <a:spcPct val="200000"/>
              </a:lnSpc>
              <a:buFont typeface="Wingdings" panose="05000000000000000000" charset="0"/>
              <a:buChar char="n"/>
            </a:pPr>
            <a:r>
              <a:rPr sz="1400">
                <a:solidFill>
                  <a:schemeClr val="bg1"/>
                </a:solidFill>
                <a:latin typeface="+mn-ea"/>
                <a:sym typeface="+mn-ea"/>
              </a:rPr>
              <a:t>底盘运动学模型选择</a:t>
            </a:r>
            <a:endParaRPr sz="1400" b="0">
              <a:solidFill>
                <a:schemeClr val="bg1"/>
              </a:solidFill>
              <a:latin typeface="+mn-ea"/>
            </a:endParaRPr>
          </a:p>
          <a:p>
            <a:pPr marL="285750" indent="-285750">
              <a:lnSpc>
                <a:spcPct val="200000"/>
              </a:lnSpc>
              <a:buFont typeface="Wingdings" panose="05000000000000000000" charset="0"/>
              <a:buChar char="n"/>
            </a:pPr>
            <a:r>
              <a:rPr lang="zh-CN" altLang="en-US" sz="1400">
                <a:solidFill>
                  <a:schemeClr val="bg1"/>
                </a:solidFill>
                <a:latin typeface="+mn-ea"/>
                <a:sym typeface="+mn-ea"/>
              </a:rPr>
              <a:t>传感器选择</a:t>
            </a:r>
            <a:endParaRPr lang="zh-CN" altLang="en-US" sz="1400" b="0">
              <a:solidFill>
                <a:schemeClr val="bg1"/>
              </a:solidFill>
              <a:latin typeface="+mn-ea"/>
            </a:endParaRPr>
          </a:p>
          <a:p>
            <a:pPr marL="285750" indent="-285750">
              <a:lnSpc>
                <a:spcPct val="200000"/>
              </a:lnSpc>
              <a:buFont typeface="Wingdings" panose="05000000000000000000" charset="0"/>
              <a:buChar char="n"/>
            </a:pPr>
            <a:r>
              <a:rPr sz="1400">
                <a:solidFill>
                  <a:schemeClr val="bg1"/>
                </a:solidFill>
                <a:latin typeface="+mn-ea"/>
                <a:sym typeface="+mn-ea"/>
              </a:rPr>
              <a:t>主机选择</a:t>
            </a:r>
            <a:endParaRPr sz="1400" b="0">
              <a:solidFill>
                <a:schemeClr val="bg1"/>
              </a:solidFill>
              <a:latin typeface="+mn-ea"/>
            </a:endParaRPr>
          </a:p>
          <a:p>
            <a:pPr marL="285750" indent="-285750">
              <a:lnSpc>
                <a:spcPct val="200000"/>
              </a:lnSpc>
              <a:buFont typeface="Wingdings" panose="05000000000000000000" charset="0"/>
              <a:buChar char="n"/>
            </a:pPr>
            <a:r>
              <a:rPr lang="zh-CN" altLang="en-US" sz="1400">
                <a:solidFill>
                  <a:schemeClr val="bg1"/>
                </a:solidFill>
                <a:latin typeface="+mn-ea"/>
                <a:sym typeface="+mn-ea"/>
              </a:rPr>
              <a:t>底盘硬件系统搭建</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zh-CN" altLang="en-US" sz="1400">
                <a:solidFill>
                  <a:srgbClr val="FFFF00"/>
                </a:solidFill>
                <a:latin typeface="+mn-ea"/>
                <a:sym typeface="+mn-ea"/>
              </a:rPr>
              <a:t>底盘软件系统搭建</a:t>
            </a:r>
            <a:endParaRPr lang="zh-CN" altLang="en-US" sz="1400" b="0">
              <a:solidFill>
                <a:srgbClr val="FFFF00"/>
              </a:solidFill>
              <a:latin typeface="+mn-ea"/>
              <a:sym typeface="+mn-ea"/>
            </a:endParaRPr>
          </a:p>
        </p:txBody>
      </p:sp>
      <p:sp>
        <p:nvSpPr>
          <p:cNvPr id="5" name="右箭头 4"/>
          <p:cNvSpPr/>
          <p:nvPr>
            <p:custDataLst>
              <p:tags r:id="rId6"/>
            </p:custDataLst>
          </p:nvPr>
        </p:nvSpPr>
        <p:spPr>
          <a:xfrm>
            <a:off x="2461895" y="3400425"/>
            <a:ext cx="775335" cy="2228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7" name="图片 6" descr="图片16"/>
          <p:cNvPicPr>
            <a:picLocks noChangeAspect="1"/>
          </p:cNvPicPr>
          <p:nvPr/>
        </p:nvPicPr>
        <p:blipFill>
          <a:blip r:embed="rId7"/>
          <a:stretch>
            <a:fillRect/>
          </a:stretch>
        </p:blipFill>
        <p:spPr>
          <a:xfrm>
            <a:off x="3284855" y="3256280"/>
            <a:ext cx="5200015" cy="2851785"/>
          </a:xfrm>
          <a:prstGeom prst="rect">
            <a:avLst/>
          </a:prstGeom>
        </p:spPr>
      </p:pic>
      <p:pic>
        <p:nvPicPr>
          <p:cNvPr id="9" name="图片 8" descr="图片17"/>
          <p:cNvPicPr>
            <a:picLocks noChangeAspect="1"/>
          </p:cNvPicPr>
          <p:nvPr/>
        </p:nvPicPr>
        <p:blipFill>
          <a:blip r:embed="rId8"/>
          <a:stretch>
            <a:fillRect/>
          </a:stretch>
        </p:blipFill>
        <p:spPr>
          <a:xfrm>
            <a:off x="4234180" y="588010"/>
            <a:ext cx="3483610" cy="2362835"/>
          </a:xfrm>
          <a:prstGeom prst="rect">
            <a:avLst/>
          </a:prstGeom>
        </p:spPr>
      </p:pic>
      <p:sp>
        <p:nvSpPr>
          <p:cNvPr id="6" name="上箭头 5"/>
          <p:cNvSpPr/>
          <p:nvPr/>
        </p:nvSpPr>
        <p:spPr>
          <a:xfrm>
            <a:off x="5845810" y="2967355"/>
            <a:ext cx="235585" cy="58928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ustDataLst>
      <p:tags r:id="rId9"/>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linds(horizontal)">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linds(horizontal)">
                                      <p:cBhvr>
                                        <p:cTn id="17" dur="500"/>
                                        <p:tgtEl>
                                          <p:spTgt spid="6"/>
                                        </p:tgtEl>
                                      </p:cBhvr>
                                    </p:animEffect>
                                  </p:childTnLst>
                                </p:cTn>
                              </p:par>
                              <p:par>
                                <p:cTn id="18" presetID="3" presetClass="entr" presetSubtype="10" fill="hold" nodeType="with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blinds(horizontal)">
                                      <p:cBhvr>
                                        <p:cTn id="2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6"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1" name="文本框 10"/>
          <p:cNvSpPr txBox="1"/>
          <p:nvPr/>
        </p:nvSpPr>
        <p:spPr>
          <a:xfrm>
            <a:off x="98425" y="99695"/>
            <a:ext cx="5629275" cy="306705"/>
          </a:xfrm>
          <a:prstGeom prst="rect">
            <a:avLst/>
          </a:prstGeom>
          <a:noFill/>
        </p:spPr>
        <p:txBody>
          <a:bodyPr wrap="square" rtlCol="0">
            <a:spAutoFit/>
          </a:bodyPr>
          <a:p>
            <a:pPr algn="ctr"/>
            <a:r>
              <a:rPr lang="zh-CN" altLang="en-US" sz="1400">
                <a:solidFill>
                  <a:srgbClr val="BEBEBE"/>
                </a:solidFill>
              </a:rPr>
              <a:t>《机器人</a:t>
            </a:r>
            <a:r>
              <a:rPr lang="en-US" altLang="zh-CN" sz="1400">
                <a:solidFill>
                  <a:srgbClr val="BEBEBE"/>
                </a:solidFill>
              </a:rPr>
              <a:t>SLAM</a:t>
            </a:r>
            <a:r>
              <a:rPr lang="zh-CN" altLang="en-US" sz="1400">
                <a:solidFill>
                  <a:srgbClr val="BEBEBE"/>
                </a:solidFill>
              </a:rPr>
              <a:t>导航：核心技术与实战》</a:t>
            </a:r>
            <a:r>
              <a:rPr lang="en-US" altLang="zh-CN" sz="1400">
                <a:solidFill>
                  <a:srgbClr val="BEBEBE"/>
                </a:solidFill>
              </a:rPr>
              <a:t>    </a:t>
            </a:r>
            <a:r>
              <a:rPr lang="zh-CN" altLang="en-US" sz="1400">
                <a:solidFill>
                  <a:srgbClr val="BEBEBE"/>
                </a:solidFill>
              </a:rPr>
              <a:t>张虎</a:t>
            </a:r>
            <a:r>
              <a:rPr lang="en-US" altLang="zh-CN" sz="1400">
                <a:solidFill>
                  <a:srgbClr val="BEBEBE"/>
                </a:solidFill>
              </a:rPr>
              <a:t> </a:t>
            </a:r>
            <a:r>
              <a:rPr lang="zh-CN" altLang="en-US" sz="1400">
                <a:solidFill>
                  <a:srgbClr val="BEBEBE"/>
                </a:solidFill>
              </a:rPr>
              <a:t>著</a:t>
            </a:r>
            <a:r>
              <a:rPr lang="en-US" altLang="zh-CN" sz="1400">
                <a:solidFill>
                  <a:srgbClr val="BEBEBE"/>
                </a:solidFill>
              </a:rPr>
              <a:t>    </a:t>
            </a:r>
            <a:r>
              <a:rPr lang="zh-CN" altLang="en-US" sz="1400">
                <a:solidFill>
                  <a:srgbClr val="BEBEBE"/>
                </a:solidFill>
              </a:rPr>
              <a:t>机械工业出版社</a:t>
            </a:r>
            <a:endParaRPr lang="zh-CN" altLang="en-US" sz="1400">
              <a:solidFill>
                <a:srgbClr val="BEBEBE"/>
              </a:solidFill>
            </a:endParaRPr>
          </a:p>
        </p:txBody>
      </p:sp>
      <p:sp>
        <p:nvSpPr>
          <p:cNvPr id="15" name="副标题 2"/>
          <p:cNvSpPr>
            <a:spLocks noGrp="1"/>
          </p:cNvSpPr>
          <p:nvPr>
            <p:custDataLst>
              <p:tags r:id="rId2"/>
            </p:custDataLst>
          </p:nvPr>
        </p:nvSpPr>
        <p:spPr>
          <a:xfrm>
            <a:off x="9103360" y="6446520"/>
            <a:ext cx="3028950" cy="344170"/>
          </a:xfrm>
          <a:prstGeom prst="rect">
            <a:avLst/>
          </a:prstGeom>
        </p:spPr>
        <p:txBody>
          <a:bodyPr vert="horz" lIns="90000" tIns="46800" rIns="90000" bIns="46800"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a:solidFill>
                  <a:schemeClr val="bg1">
                    <a:lumMod val="85000"/>
                  </a:schemeClr>
                </a:solidFill>
              </a:rPr>
              <a:t>课件下载：</a:t>
            </a:r>
            <a:r>
              <a:rPr lang="en-US" altLang="zh-CN" sz="1400">
                <a:solidFill>
                  <a:schemeClr val="bg1">
                    <a:lumMod val="85000"/>
                  </a:schemeClr>
                </a:solidFill>
              </a:rPr>
              <a:t>www.xiihoo.com</a:t>
            </a:r>
            <a:endParaRPr lang="en-US" altLang="zh-CN" sz="1400">
              <a:solidFill>
                <a:schemeClr val="bg1">
                  <a:lumMod val="85000"/>
                </a:schemeClr>
              </a:solidFill>
            </a:endParaRPr>
          </a:p>
        </p:txBody>
      </p:sp>
      <p:sp>
        <p:nvSpPr>
          <p:cNvPr id="13" name="文本框 12"/>
          <p:cNvSpPr txBox="1"/>
          <p:nvPr/>
        </p:nvSpPr>
        <p:spPr>
          <a:xfrm>
            <a:off x="213360" y="6465570"/>
            <a:ext cx="924560" cy="306705"/>
          </a:xfrm>
          <a:prstGeom prst="rect">
            <a:avLst/>
          </a:prstGeom>
          <a:noFill/>
        </p:spPr>
        <p:txBody>
          <a:bodyPr wrap="square" rtlCol="0">
            <a:spAutoFit/>
          </a:bodyPr>
          <a:p>
            <a:pPr algn="l"/>
            <a:r>
              <a:rPr lang="en-US" altLang="zh-CN" sz="1400" spc="200">
                <a:solidFill>
                  <a:schemeClr val="bg1">
                    <a:lumMod val="85000"/>
                  </a:schemeClr>
                </a:solidFill>
                <a:latin typeface="Arial" panose="020B0604020202020204" pitchFamily="34" charset="0"/>
                <a:ea typeface="微软雅黑" panose="020B0503020204020204" pitchFamily="34" charset="-122"/>
              </a:rPr>
              <a:t>56</a:t>
            </a:r>
            <a:r>
              <a:rPr lang="zh-CN" altLang="en-US" sz="1400" spc="200">
                <a:solidFill>
                  <a:schemeClr val="bg1">
                    <a:lumMod val="85000"/>
                  </a:schemeClr>
                </a:solidFill>
                <a:latin typeface="Arial" panose="020B0604020202020204" pitchFamily="34" charset="0"/>
                <a:ea typeface="微软雅黑" panose="020B0503020204020204" pitchFamily="34" charset="-122"/>
              </a:rPr>
              <a:t>/</a:t>
            </a:r>
            <a:r>
              <a:rPr lang="en-US" altLang="zh-CN" sz="1400" spc="200">
                <a:solidFill>
                  <a:schemeClr val="bg1">
                    <a:lumMod val="85000"/>
                  </a:schemeClr>
                </a:solidFill>
                <a:latin typeface="Arial" panose="020B0604020202020204" pitchFamily="34" charset="0"/>
                <a:ea typeface="微软雅黑" panose="020B0503020204020204" pitchFamily="34" charset="-122"/>
                <a:sym typeface="+mn-ea"/>
              </a:rPr>
              <a:t>56</a:t>
            </a:r>
            <a:endParaRPr lang="en-US" sz="1400" spc="200">
              <a:solidFill>
                <a:schemeClr val="bg1">
                  <a:lumMod val="85000"/>
                </a:schemeClr>
              </a:solidFill>
              <a:latin typeface="Arial" panose="020B0604020202020204" pitchFamily="34" charset="0"/>
              <a:ea typeface="微软雅黑" panose="020B0503020204020204" pitchFamily="34" charset="-122"/>
            </a:endParaRPr>
          </a:p>
        </p:txBody>
      </p:sp>
      <p:sp>
        <p:nvSpPr>
          <p:cNvPr id="9" name="文本框 8"/>
          <p:cNvSpPr txBox="1"/>
          <p:nvPr/>
        </p:nvSpPr>
        <p:spPr>
          <a:xfrm>
            <a:off x="495300" y="1873250"/>
            <a:ext cx="11261090" cy="1568450"/>
          </a:xfrm>
          <a:prstGeom prst="rect">
            <a:avLst/>
          </a:prstGeom>
          <a:noFill/>
          <a:ln w="6350">
            <a:noFill/>
            <a:prstDash val="solid"/>
          </a:ln>
        </p:spPr>
        <p:txBody>
          <a:bodyPr wrap="square" rtlCol="0">
            <a:spAutoFit/>
          </a:bodyPr>
          <a:p>
            <a:pPr marL="342900" indent="-342900" algn="l">
              <a:lnSpc>
                <a:spcPct val="200000"/>
              </a:lnSpc>
              <a:buFont typeface="Wingdings" panose="05000000000000000000" charset="0"/>
              <a:buChar char="n"/>
            </a:pPr>
            <a:r>
              <a:rPr lang="zh-CN" altLang="en-US" sz="2000">
                <a:solidFill>
                  <a:schemeClr val="bg1"/>
                </a:solidFill>
                <a:latin typeface="+mn-ea"/>
                <a:cs typeface="+mn-ea"/>
                <a:sym typeface="+mn-ea"/>
              </a:rPr>
              <a:t>例程源码下载：</a:t>
            </a:r>
            <a:r>
              <a:rPr lang="en-US" altLang="zh-CN" sz="2000">
                <a:solidFill>
                  <a:schemeClr val="bg1"/>
                </a:solidFill>
                <a:latin typeface="+mn-ea"/>
                <a:cs typeface="+mn-ea"/>
                <a:sym typeface="+mn-ea"/>
              </a:rPr>
              <a:t>   </a:t>
            </a:r>
            <a:r>
              <a:rPr lang="en-US" sz="2400">
                <a:solidFill>
                  <a:srgbClr val="FFFF00"/>
                </a:solidFill>
                <a:latin typeface="+mn-ea"/>
                <a:cs typeface="+mn-ea"/>
                <a:sym typeface="+mn-ea"/>
              </a:rPr>
              <a:t>https://github.com/xiihoo/Books_Robot_SLAM_Navigation</a:t>
            </a:r>
            <a:endParaRPr lang="en-US" sz="2400">
              <a:solidFill>
                <a:srgbClr val="FFFF00"/>
              </a:solidFill>
              <a:latin typeface="+mn-ea"/>
              <a:cs typeface="+mn-ea"/>
              <a:sym typeface="+mn-ea"/>
            </a:endParaRPr>
          </a:p>
          <a:p>
            <a:pPr marL="342900" indent="-342900" algn="l">
              <a:lnSpc>
                <a:spcPct val="200000"/>
              </a:lnSpc>
              <a:buFont typeface="Wingdings" panose="05000000000000000000" charset="0"/>
              <a:buChar char="n"/>
            </a:pPr>
            <a:r>
              <a:rPr lang="zh-CN" altLang="en-US" sz="2000">
                <a:solidFill>
                  <a:schemeClr val="bg1"/>
                </a:solidFill>
                <a:latin typeface="+mn-ea"/>
                <a:cs typeface="+mn-ea"/>
                <a:sym typeface="+mn-ea"/>
              </a:rPr>
              <a:t>课件</a:t>
            </a:r>
            <a:r>
              <a:rPr lang="en-US" altLang="zh-CN" sz="2000">
                <a:solidFill>
                  <a:schemeClr val="bg1"/>
                </a:solidFill>
                <a:latin typeface="+mn-ea"/>
                <a:cs typeface="+mn-ea"/>
                <a:sym typeface="+mn-ea"/>
              </a:rPr>
              <a:t>PPT</a:t>
            </a:r>
            <a:r>
              <a:rPr lang="zh-CN" altLang="en-US" sz="2000">
                <a:solidFill>
                  <a:schemeClr val="bg1"/>
                </a:solidFill>
                <a:latin typeface="+mn-ea"/>
                <a:cs typeface="+mn-ea"/>
                <a:sym typeface="+mn-ea"/>
              </a:rPr>
              <a:t>下载：</a:t>
            </a:r>
            <a:r>
              <a:rPr lang="en-US" altLang="zh-CN" sz="2000">
                <a:solidFill>
                  <a:schemeClr val="bg1"/>
                </a:solidFill>
                <a:latin typeface="+mn-ea"/>
                <a:cs typeface="+mn-ea"/>
                <a:sym typeface="+mn-ea"/>
              </a:rPr>
              <a:t>    </a:t>
            </a:r>
            <a:r>
              <a:rPr lang="en-US" sz="2400">
                <a:solidFill>
                  <a:srgbClr val="FFFF00"/>
                </a:solidFill>
                <a:latin typeface="+mn-ea"/>
                <a:cs typeface="+mn-ea"/>
                <a:sym typeface="+mn-ea"/>
              </a:rPr>
              <a:t>www.xiihoo.com</a:t>
            </a:r>
            <a:endParaRPr lang="en-US" altLang="en-US" sz="2400">
              <a:solidFill>
                <a:srgbClr val="FFFF00"/>
              </a:solidFill>
              <a:latin typeface="+mn-ea"/>
              <a:cs typeface="+mn-ea"/>
              <a:sym typeface="+mn-ea"/>
            </a:endParaRPr>
          </a:p>
        </p:txBody>
      </p:sp>
      <p:sp>
        <p:nvSpPr>
          <p:cNvPr id="28" name="文本框 27"/>
          <p:cNvSpPr txBox="1"/>
          <p:nvPr>
            <p:custDataLst>
              <p:tags r:id="rId3"/>
            </p:custDataLst>
          </p:nvPr>
        </p:nvSpPr>
        <p:spPr>
          <a:xfrm>
            <a:off x="6555740" y="99695"/>
            <a:ext cx="5419090" cy="306705"/>
          </a:xfrm>
          <a:prstGeom prst="rect">
            <a:avLst/>
          </a:prstGeom>
          <a:noFill/>
        </p:spPr>
        <p:txBody>
          <a:bodyPr wrap="square" rtlCol="0">
            <a:spAutoFit/>
          </a:bodyPr>
          <a:p>
            <a:pPr algn="r"/>
            <a:r>
              <a:rPr lang="zh-CN" altLang="en-US" sz="1400">
                <a:solidFill>
                  <a:srgbClr val="FF0000"/>
                </a:solidFill>
                <a:sym typeface="+mn-ea"/>
              </a:rPr>
              <a:t>（第</a:t>
            </a:r>
            <a:r>
              <a:rPr lang="en-US" altLang="zh-CN" sz="1400">
                <a:solidFill>
                  <a:srgbClr val="FF0000"/>
                </a:solidFill>
                <a:sym typeface="+mn-ea"/>
              </a:rPr>
              <a:t>1</a:t>
            </a:r>
            <a:r>
              <a:rPr lang="zh-CN" altLang="en-US" sz="1400">
                <a:solidFill>
                  <a:srgbClr val="FF0000"/>
                </a:solidFill>
                <a:sym typeface="+mn-ea"/>
              </a:rPr>
              <a:t>季）</a:t>
            </a:r>
            <a:r>
              <a:rPr lang="zh-CN" altLang="en-US" sz="1400">
                <a:solidFill>
                  <a:schemeClr val="bg1"/>
                </a:solidFill>
                <a:sym typeface="+mn-ea"/>
              </a:rPr>
              <a:t>第</a:t>
            </a:r>
            <a:r>
              <a:rPr lang="en-US" altLang="zh-CN" sz="1400">
                <a:solidFill>
                  <a:schemeClr val="bg1"/>
                </a:solidFill>
                <a:sym typeface="+mn-ea"/>
              </a:rPr>
              <a:t>6</a:t>
            </a:r>
            <a:r>
              <a:rPr lang="zh-CN" altLang="en-US" sz="1400">
                <a:solidFill>
                  <a:schemeClr val="bg1"/>
                </a:solidFill>
                <a:sym typeface="+mn-ea"/>
              </a:rPr>
              <a:t>章：机器人底盘</a:t>
            </a:r>
            <a:endParaRPr lang="zh-CN" altLang="en-US" sz="1400">
              <a:solidFill>
                <a:schemeClr val="bg1"/>
              </a:solidFill>
            </a:endParaRPr>
          </a:p>
        </p:txBody>
      </p:sp>
    </p:spTree>
    <p:custDataLst>
      <p:tags r:id="rId4"/>
    </p:custDataLst>
  </p:cSld>
  <p:clrMapOvr>
    <a:masterClrMapping/>
  </p:clrMapOvr>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7" name="文本框 6"/>
          <p:cNvSpPr txBox="1"/>
          <p:nvPr/>
        </p:nvSpPr>
        <p:spPr>
          <a:xfrm>
            <a:off x="0" y="75565"/>
            <a:ext cx="4804410" cy="275590"/>
          </a:xfrm>
          <a:prstGeom prst="rect">
            <a:avLst/>
          </a:prstGeom>
          <a:noFill/>
        </p:spPr>
        <p:txBody>
          <a:bodyPr wrap="square" rtlCol="0">
            <a:spAutoFit/>
          </a:bodyPr>
          <a:p>
            <a:pPr algn="ctr"/>
            <a:r>
              <a:rPr lang="zh-CN" altLang="en-US" sz="1200">
                <a:solidFill>
                  <a:srgbClr val="BEBEBE"/>
                </a:solidFill>
              </a:rPr>
              <a:t>《机器人</a:t>
            </a:r>
            <a:r>
              <a:rPr lang="en-US" altLang="zh-CN" sz="1200">
                <a:solidFill>
                  <a:srgbClr val="BEBEBE"/>
                </a:solidFill>
              </a:rPr>
              <a:t>SLAM</a:t>
            </a:r>
            <a:r>
              <a:rPr lang="zh-CN" altLang="en-US" sz="1200">
                <a:solidFill>
                  <a:srgbClr val="BEBEBE"/>
                </a:solidFill>
              </a:rPr>
              <a:t>导航：核心技术与实战》</a:t>
            </a:r>
            <a:r>
              <a:rPr lang="en-US" altLang="zh-CN" sz="1200">
                <a:solidFill>
                  <a:srgbClr val="BEBEBE"/>
                </a:solidFill>
              </a:rPr>
              <a:t>    </a:t>
            </a:r>
            <a:r>
              <a:rPr lang="zh-CN" altLang="en-US" sz="1200">
                <a:solidFill>
                  <a:srgbClr val="BEBEBE"/>
                </a:solidFill>
              </a:rPr>
              <a:t>张虎</a:t>
            </a:r>
            <a:r>
              <a:rPr lang="en-US" altLang="zh-CN" sz="1200">
                <a:solidFill>
                  <a:srgbClr val="BEBEBE"/>
                </a:solidFill>
              </a:rPr>
              <a:t> </a:t>
            </a:r>
            <a:r>
              <a:rPr lang="zh-CN" altLang="en-US" sz="1200">
                <a:solidFill>
                  <a:srgbClr val="BEBEBE"/>
                </a:solidFill>
              </a:rPr>
              <a:t>著</a:t>
            </a:r>
            <a:r>
              <a:rPr lang="en-US" altLang="zh-CN" sz="1200">
                <a:solidFill>
                  <a:srgbClr val="BEBEBE"/>
                </a:solidFill>
              </a:rPr>
              <a:t>    </a:t>
            </a:r>
            <a:r>
              <a:rPr lang="zh-CN" altLang="en-US" sz="1200">
                <a:solidFill>
                  <a:srgbClr val="BEBEBE"/>
                </a:solidFill>
              </a:rPr>
              <a:t>机械工业出版社</a:t>
            </a:r>
            <a:endParaRPr lang="zh-CN" altLang="en-US" sz="1200">
              <a:solidFill>
                <a:srgbClr val="BEBEBE"/>
              </a:solidFill>
            </a:endParaRPr>
          </a:p>
        </p:txBody>
      </p:sp>
      <p:sp>
        <p:nvSpPr>
          <p:cNvPr id="2" name="标题 1"/>
          <p:cNvSpPr>
            <a:spLocks noGrp="1"/>
          </p:cNvSpPr>
          <p:nvPr>
            <p:ph type="ctrTitle"/>
            <p:custDataLst>
              <p:tags r:id="rId2"/>
            </p:custDataLst>
          </p:nvPr>
        </p:nvSpPr>
        <p:spPr>
          <a:xfrm>
            <a:off x="2856230" y="2445385"/>
            <a:ext cx="6479540" cy="1144270"/>
          </a:xfrm>
        </p:spPr>
        <p:txBody>
          <a:bodyPr>
            <a:noAutofit/>
          </a:bodyPr>
          <a:p>
            <a:pPr algn="ctr">
              <a:lnSpc>
                <a:spcPct val="200000"/>
              </a:lnSpc>
            </a:pPr>
            <a:r>
              <a:rPr lang="zh-CN" altLang="en-US" sz="4800">
                <a:solidFill>
                  <a:srgbClr val="9CC2F0"/>
                </a:solidFill>
                <a:sym typeface="+mn-ea"/>
              </a:rPr>
              <a:t>敬请关注</a:t>
            </a:r>
            <a:r>
              <a:rPr lang="en-US" altLang="zh-CN" sz="4800">
                <a:solidFill>
                  <a:srgbClr val="9CC2F0"/>
                </a:solidFill>
                <a:sym typeface="+mn-ea"/>
              </a:rPr>
              <a:t>,</a:t>
            </a:r>
            <a:r>
              <a:rPr lang="zh-CN" altLang="en-US" sz="4800">
                <a:solidFill>
                  <a:srgbClr val="9CC2F0"/>
                </a:solidFill>
              </a:rPr>
              <a:t>长期更新</a:t>
            </a:r>
            <a:r>
              <a:rPr lang="en-US" altLang="zh-CN" sz="4800">
                <a:solidFill>
                  <a:srgbClr val="9CC2F0"/>
                </a:solidFill>
              </a:rPr>
              <a:t>...          </a:t>
            </a:r>
            <a:endParaRPr lang="zh-CN" altLang="en-US" sz="4800">
              <a:solidFill>
                <a:srgbClr val="9CC2F0"/>
              </a:solidFill>
            </a:endParaRPr>
          </a:p>
        </p:txBody>
      </p:sp>
      <p:sp>
        <p:nvSpPr>
          <p:cNvPr id="4" name="标题 14"/>
          <p:cNvSpPr>
            <a:spLocks noGrp="1"/>
          </p:cNvSpPr>
          <p:nvPr>
            <p:custDataLst>
              <p:tags r:id="rId3"/>
            </p:custDataLst>
          </p:nvPr>
        </p:nvSpPr>
        <p:spPr>
          <a:xfrm>
            <a:off x="2925445" y="3589655"/>
            <a:ext cx="6479540" cy="1144270"/>
          </a:xfrm>
          <a:prstGeom prst="rect">
            <a:avLst/>
          </a:prstGeom>
        </p:spPr>
        <p:txBody>
          <a:bodyPr vert="horz" lIns="90000" tIns="46800" rIns="90000" bIns="46800" rtlCol="0" anchor="b" anchorCtr="0">
            <a:noAutofit/>
          </a:bodyPr>
          <a:lstStyle>
            <a:lvl1pPr algn="ctr" defTabSz="914400" rtl="0" eaLnBrk="1" fontAlgn="auto" latinLnBrk="0" hangingPunct="1">
              <a:lnSpc>
                <a:spcPct val="100000"/>
              </a:lnSpc>
              <a:spcBef>
                <a:spcPct val="0"/>
              </a:spcBef>
              <a:buNone/>
              <a:defRPr sz="60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a:lstStyle>
          <a:p>
            <a:pPr algn="ctr">
              <a:lnSpc>
                <a:spcPct val="200000"/>
              </a:lnSpc>
            </a:pPr>
            <a:r>
              <a:rPr lang="zh-CN" altLang="en-US" sz="4800" b="0">
                <a:solidFill>
                  <a:srgbClr val="FF0000"/>
                </a:solidFill>
              </a:rPr>
              <a:t>下集预告</a:t>
            </a:r>
            <a:r>
              <a:rPr lang="en-US" altLang="zh-CN" sz="4800">
                <a:solidFill>
                  <a:srgbClr val="9CC2F0"/>
                </a:solidFill>
              </a:rPr>
              <a:t>          </a:t>
            </a:r>
            <a:endParaRPr lang="zh-CN" altLang="en-US" sz="4800">
              <a:solidFill>
                <a:srgbClr val="9CC2F0"/>
              </a:solidFill>
            </a:endParaRPr>
          </a:p>
        </p:txBody>
      </p:sp>
    </p:spTree>
    <p:custDataLst>
      <p:tags r:id="rId4"/>
    </p:custDataLst>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1" name="文本框 10"/>
          <p:cNvSpPr txBox="1"/>
          <p:nvPr/>
        </p:nvSpPr>
        <p:spPr>
          <a:xfrm>
            <a:off x="98425" y="99695"/>
            <a:ext cx="5629275" cy="306705"/>
          </a:xfrm>
          <a:prstGeom prst="rect">
            <a:avLst/>
          </a:prstGeom>
          <a:noFill/>
        </p:spPr>
        <p:txBody>
          <a:bodyPr wrap="square" rtlCol="0">
            <a:spAutoFit/>
          </a:bodyPr>
          <a:p>
            <a:pPr algn="ctr"/>
            <a:r>
              <a:rPr lang="zh-CN" altLang="en-US" sz="1400">
                <a:solidFill>
                  <a:srgbClr val="BEBEBE"/>
                </a:solidFill>
              </a:rPr>
              <a:t>《机器人</a:t>
            </a:r>
            <a:r>
              <a:rPr lang="en-US" altLang="zh-CN" sz="1400">
                <a:solidFill>
                  <a:srgbClr val="BEBEBE"/>
                </a:solidFill>
              </a:rPr>
              <a:t>SLAM</a:t>
            </a:r>
            <a:r>
              <a:rPr lang="zh-CN" altLang="en-US" sz="1400">
                <a:solidFill>
                  <a:srgbClr val="BEBEBE"/>
                </a:solidFill>
              </a:rPr>
              <a:t>导航：核心技术与实战》</a:t>
            </a:r>
            <a:r>
              <a:rPr lang="en-US" altLang="zh-CN" sz="1400">
                <a:solidFill>
                  <a:srgbClr val="BEBEBE"/>
                </a:solidFill>
              </a:rPr>
              <a:t>    </a:t>
            </a:r>
            <a:r>
              <a:rPr lang="zh-CN" altLang="en-US" sz="1400">
                <a:solidFill>
                  <a:srgbClr val="BEBEBE"/>
                </a:solidFill>
              </a:rPr>
              <a:t>张虎</a:t>
            </a:r>
            <a:r>
              <a:rPr lang="en-US" altLang="zh-CN" sz="1400">
                <a:solidFill>
                  <a:srgbClr val="BEBEBE"/>
                </a:solidFill>
              </a:rPr>
              <a:t> </a:t>
            </a:r>
            <a:r>
              <a:rPr lang="zh-CN" altLang="en-US" sz="1400">
                <a:solidFill>
                  <a:srgbClr val="BEBEBE"/>
                </a:solidFill>
              </a:rPr>
              <a:t>著</a:t>
            </a:r>
            <a:r>
              <a:rPr lang="en-US" altLang="zh-CN" sz="1400">
                <a:solidFill>
                  <a:srgbClr val="BEBEBE"/>
                </a:solidFill>
              </a:rPr>
              <a:t>    </a:t>
            </a:r>
            <a:r>
              <a:rPr lang="zh-CN" altLang="en-US" sz="1400">
                <a:solidFill>
                  <a:srgbClr val="BEBEBE"/>
                </a:solidFill>
              </a:rPr>
              <a:t>机械工业出版社</a:t>
            </a:r>
            <a:endParaRPr lang="zh-CN" altLang="en-US" sz="1400">
              <a:solidFill>
                <a:srgbClr val="BEBEBE"/>
              </a:solidFill>
            </a:endParaRPr>
          </a:p>
        </p:txBody>
      </p:sp>
      <p:sp>
        <p:nvSpPr>
          <p:cNvPr id="15" name="副标题 2"/>
          <p:cNvSpPr>
            <a:spLocks noGrp="1"/>
          </p:cNvSpPr>
          <p:nvPr>
            <p:custDataLst>
              <p:tags r:id="rId2"/>
            </p:custDataLst>
          </p:nvPr>
        </p:nvSpPr>
        <p:spPr>
          <a:xfrm>
            <a:off x="9103360" y="6446520"/>
            <a:ext cx="3028950" cy="344170"/>
          </a:xfrm>
          <a:prstGeom prst="rect">
            <a:avLst/>
          </a:prstGeom>
        </p:spPr>
        <p:txBody>
          <a:bodyPr vert="horz" lIns="90000" tIns="46800" rIns="90000" bIns="46800"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a:solidFill>
                  <a:schemeClr val="bg1">
                    <a:lumMod val="85000"/>
                  </a:schemeClr>
                </a:solidFill>
              </a:rPr>
              <a:t>课件下载：</a:t>
            </a:r>
            <a:r>
              <a:rPr lang="en-US" altLang="zh-CN" sz="1400">
                <a:solidFill>
                  <a:schemeClr val="bg1">
                    <a:lumMod val="85000"/>
                  </a:schemeClr>
                </a:solidFill>
              </a:rPr>
              <a:t>www.xiihoo.com</a:t>
            </a:r>
            <a:endParaRPr lang="en-US" altLang="zh-CN" sz="1400">
              <a:solidFill>
                <a:schemeClr val="bg1">
                  <a:lumMod val="85000"/>
                </a:schemeClr>
              </a:solidFill>
            </a:endParaRPr>
          </a:p>
        </p:txBody>
      </p:sp>
      <p:sp>
        <p:nvSpPr>
          <p:cNvPr id="2" name="标题 1"/>
          <p:cNvSpPr>
            <a:spLocks noGrp="1"/>
          </p:cNvSpPr>
          <p:nvPr>
            <p:ph type="ctrTitle"/>
            <p:custDataLst>
              <p:tags r:id="rId3"/>
            </p:custDataLst>
          </p:nvPr>
        </p:nvSpPr>
        <p:spPr>
          <a:xfrm>
            <a:off x="1433513" y="722630"/>
            <a:ext cx="8502650" cy="633095"/>
          </a:xfrm>
        </p:spPr>
        <p:txBody>
          <a:bodyPr>
            <a:noAutofit/>
          </a:bodyPr>
          <a:p>
            <a:r>
              <a:rPr lang="zh-CN" altLang="en-US" sz="2800">
                <a:solidFill>
                  <a:srgbClr val="FFFF00"/>
                </a:solidFill>
                <a:sym typeface="+mn-ea"/>
              </a:rPr>
              <a:t>问题</a:t>
            </a:r>
            <a:r>
              <a:rPr lang="en-US" altLang="zh-CN" sz="2800">
                <a:solidFill>
                  <a:srgbClr val="FFFF00"/>
                </a:solidFill>
                <a:sym typeface="+mn-ea"/>
              </a:rPr>
              <a:t>2</a:t>
            </a:r>
            <a:r>
              <a:rPr lang="zh-CN" altLang="en-US" sz="2800">
                <a:solidFill>
                  <a:srgbClr val="FFFF00"/>
                </a:solidFill>
                <a:sym typeface="+mn-ea"/>
              </a:rPr>
              <a:t>：</a:t>
            </a:r>
            <a:r>
              <a:rPr lang="zh-CN" altLang="en-US" sz="2800">
                <a:solidFill>
                  <a:srgbClr val="FFFF00"/>
                </a:solidFill>
              </a:rPr>
              <a:t>机器人底盘，有什么作用？</a:t>
            </a:r>
            <a:endParaRPr lang="en-US" altLang="zh-CN" sz="2800">
              <a:solidFill>
                <a:srgbClr val="FFFF00"/>
              </a:solidFill>
            </a:endParaRPr>
          </a:p>
        </p:txBody>
      </p:sp>
      <p:sp>
        <p:nvSpPr>
          <p:cNvPr id="13" name="文本框 12"/>
          <p:cNvSpPr txBox="1"/>
          <p:nvPr/>
        </p:nvSpPr>
        <p:spPr>
          <a:xfrm>
            <a:off x="213360" y="6465570"/>
            <a:ext cx="924560" cy="306705"/>
          </a:xfrm>
          <a:prstGeom prst="rect">
            <a:avLst/>
          </a:prstGeom>
          <a:noFill/>
        </p:spPr>
        <p:txBody>
          <a:bodyPr wrap="square" rtlCol="0">
            <a:spAutoFit/>
          </a:bodyPr>
          <a:p>
            <a:pPr algn="l"/>
            <a:r>
              <a:rPr lang="en-US" altLang="zh-CN" sz="1400" spc="200">
                <a:solidFill>
                  <a:schemeClr val="bg1">
                    <a:lumMod val="85000"/>
                  </a:schemeClr>
                </a:solidFill>
                <a:latin typeface="Arial" panose="020B0604020202020204" pitchFamily="34" charset="0"/>
                <a:ea typeface="微软雅黑" panose="020B0503020204020204" pitchFamily="34" charset="-122"/>
              </a:rPr>
              <a:t>5</a:t>
            </a:r>
            <a:r>
              <a:rPr lang="zh-CN" altLang="en-US" sz="1400" spc="200">
                <a:solidFill>
                  <a:schemeClr val="bg1">
                    <a:lumMod val="85000"/>
                  </a:schemeClr>
                </a:solidFill>
                <a:latin typeface="Arial" panose="020B0604020202020204" pitchFamily="34" charset="0"/>
                <a:ea typeface="微软雅黑" panose="020B0503020204020204" pitchFamily="34" charset="-122"/>
              </a:rPr>
              <a:t>/</a:t>
            </a:r>
            <a:r>
              <a:rPr lang="en-US" altLang="zh-CN" sz="1400" spc="200">
                <a:solidFill>
                  <a:schemeClr val="bg1">
                    <a:lumMod val="85000"/>
                  </a:schemeClr>
                </a:solidFill>
                <a:latin typeface="Arial" panose="020B0604020202020204" pitchFamily="34" charset="0"/>
                <a:ea typeface="微软雅黑" panose="020B0503020204020204" pitchFamily="34" charset="-122"/>
                <a:sym typeface="+mn-ea"/>
              </a:rPr>
              <a:t>56</a:t>
            </a:r>
            <a:endParaRPr lang="en-US" sz="1400" spc="200">
              <a:solidFill>
                <a:schemeClr val="bg1">
                  <a:lumMod val="85000"/>
                </a:schemeClr>
              </a:solidFill>
              <a:latin typeface="Arial" panose="020B0604020202020204" pitchFamily="34" charset="0"/>
              <a:ea typeface="微软雅黑" panose="020B0503020204020204" pitchFamily="34" charset="-122"/>
            </a:endParaRPr>
          </a:p>
        </p:txBody>
      </p:sp>
      <p:sp>
        <p:nvSpPr>
          <p:cNvPr id="28" name="文本框 27"/>
          <p:cNvSpPr txBox="1"/>
          <p:nvPr/>
        </p:nvSpPr>
        <p:spPr>
          <a:xfrm>
            <a:off x="6555740" y="99695"/>
            <a:ext cx="5419090" cy="306705"/>
          </a:xfrm>
          <a:prstGeom prst="rect">
            <a:avLst/>
          </a:prstGeom>
          <a:noFill/>
        </p:spPr>
        <p:txBody>
          <a:bodyPr wrap="square" rtlCol="0">
            <a:spAutoFit/>
          </a:bodyPr>
          <a:p>
            <a:pPr algn="r"/>
            <a:r>
              <a:rPr lang="zh-CN" altLang="en-US" sz="1400">
                <a:solidFill>
                  <a:srgbClr val="FF0000"/>
                </a:solidFill>
                <a:sym typeface="+mn-ea"/>
              </a:rPr>
              <a:t>（第</a:t>
            </a:r>
            <a:r>
              <a:rPr lang="en-US" altLang="zh-CN" sz="1400">
                <a:solidFill>
                  <a:srgbClr val="FF0000"/>
                </a:solidFill>
                <a:sym typeface="+mn-ea"/>
              </a:rPr>
              <a:t>1</a:t>
            </a:r>
            <a:r>
              <a:rPr lang="zh-CN" altLang="en-US" sz="1400">
                <a:solidFill>
                  <a:srgbClr val="FF0000"/>
                </a:solidFill>
                <a:sym typeface="+mn-ea"/>
              </a:rPr>
              <a:t>季）</a:t>
            </a:r>
            <a:r>
              <a:rPr lang="zh-CN" altLang="en-US" sz="1400">
                <a:solidFill>
                  <a:schemeClr val="bg1"/>
                </a:solidFill>
                <a:sym typeface="+mn-ea"/>
              </a:rPr>
              <a:t>第</a:t>
            </a:r>
            <a:r>
              <a:rPr lang="en-US" altLang="zh-CN" sz="1400">
                <a:solidFill>
                  <a:schemeClr val="bg1"/>
                </a:solidFill>
                <a:sym typeface="+mn-ea"/>
              </a:rPr>
              <a:t>6</a:t>
            </a:r>
            <a:r>
              <a:rPr lang="zh-CN" altLang="en-US" sz="1400">
                <a:solidFill>
                  <a:schemeClr val="bg1"/>
                </a:solidFill>
                <a:sym typeface="+mn-ea"/>
              </a:rPr>
              <a:t>章：机器人底盘</a:t>
            </a:r>
            <a:endParaRPr lang="zh-CN" altLang="en-US" sz="1400">
              <a:solidFill>
                <a:schemeClr val="bg1"/>
              </a:solidFill>
            </a:endParaRPr>
          </a:p>
        </p:txBody>
      </p:sp>
      <p:sp>
        <p:nvSpPr>
          <p:cNvPr id="20" name="标题 1"/>
          <p:cNvSpPr>
            <a:spLocks noGrp="1"/>
          </p:cNvSpPr>
          <p:nvPr>
            <p:custDataLst>
              <p:tags r:id="rId4"/>
            </p:custDataLst>
          </p:nvPr>
        </p:nvSpPr>
        <p:spPr>
          <a:xfrm>
            <a:off x="4756785" y="5427345"/>
            <a:ext cx="2390775" cy="706755"/>
          </a:xfrm>
          <a:prstGeom prst="rect">
            <a:avLst/>
          </a:prstGeom>
        </p:spPr>
        <p:txBody>
          <a:bodyPr vert="horz" lIns="90000" tIns="46800" rIns="90000" bIns="46800" rtlCol="0" anchor="b" anchorCtr="0">
            <a:noAutofit/>
          </a:bodyPr>
          <a:lstStyle>
            <a:lvl1pPr algn="ctr" defTabSz="914400" rtl="0" eaLnBrk="1" fontAlgn="auto" latinLnBrk="0" hangingPunct="1">
              <a:lnSpc>
                <a:spcPct val="100000"/>
              </a:lnSpc>
              <a:spcBef>
                <a:spcPct val="0"/>
              </a:spcBef>
              <a:buNone/>
              <a:defRPr sz="60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a:lstStyle>
          <a:p>
            <a:pPr marL="285750" indent="-285750">
              <a:lnSpc>
                <a:spcPct val="150000"/>
              </a:lnSpc>
              <a:buFont typeface="Wingdings" panose="05000000000000000000" charset="0"/>
              <a:buChar char="n"/>
            </a:pPr>
            <a:r>
              <a:rPr lang="zh-CN" altLang="en-US" sz="1600">
                <a:solidFill>
                  <a:srgbClr val="FFFF00"/>
                </a:solidFill>
              </a:rPr>
              <a:t>运动执行</a:t>
            </a:r>
            <a:endParaRPr lang="zh-CN" altLang="en-US" sz="1600">
              <a:solidFill>
                <a:srgbClr val="FFFF00"/>
              </a:solidFill>
            </a:endParaRPr>
          </a:p>
          <a:p>
            <a:pPr marL="285750" indent="-285750">
              <a:lnSpc>
                <a:spcPct val="150000"/>
              </a:lnSpc>
              <a:buFont typeface="Wingdings" panose="05000000000000000000" charset="0"/>
              <a:buChar char="n"/>
            </a:pPr>
            <a:r>
              <a:rPr lang="zh-CN" altLang="en-US" sz="1600">
                <a:solidFill>
                  <a:srgbClr val="FFFF00"/>
                </a:solidFill>
              </a:rPr>
              <a:t>结构支撑</a:t>
            </a:r>
            <a:endParaRPr lang="zh-CN" altLang="en-US" sz="1600">
              <a:solidFill>
                <a:srgbClr val="FFFF00"/>
              </a:solidFill>
            </a:endParaRPr>
          </a:p>
        </p:txBody>
      </p:sp>
      <p:sp>
        <p:nvSpPr>
          <p:cNvPr id="22" name="圆角矩形 21"/>
          <p:cNvSpPr/>
          <p:nvPr/>
        </p:nvSpPr>
        <p:spPr>
          <a:xfrm>
            <a:off x="1130300" y="2422525"/>
            <a:ext cx="914400" cy="914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t>语音交互</a:t>
            </a:r>
            <a:endParaRPr lang="zh-CN" altLang="en-US"/>
          </a:p>
        </p:txBody>
      </p:sp>
      <p:sp>
        <p:nvSpPr>
          <p:cNvPr id="24" name="圆角矩形 23"/>
          <p:cNvSpPr/>
          <p:nvPr/>
        </p:nvSpPr>
        <p:spPr>
          <a:xfrm>
            <a:off x="2549525" y="1962785"/>
            <a:ext cx="914400" cy="914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t>目标识别</a:t>
            </a:r>
            <a:endParaRPr lang="zh-CN" altLang="en-US"/>
          </a:p>
        </p:txBody>
      </p:sp>
      <p:sp>
        <p:nvSpPr>
          <p:cNvPr id="25" name="圆角矩形 24"/>
          <p:cNvSpPr/>
          <p:nvPr/>
        </p:nvSpPr>
        <p:spPr>
          <a:xfrm>
            <a:off x="1928495" y="3826510"/>
            <a:ext cx="914400" cy="914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t>物体抓取</a:t>
            </a:r>
            <a:endParaRPr lang="zh-CN" altLang="en-US"/>
          </a:p>
        </p:txBody>
      </p:sp>
      <p:sp>
        <p:nvSpPr>
          <p:cNvPr id="26" name="圆角矩形 25"/>
          <p:cNvSpPr/>
          <p:nvPr/>
        </p:nvSpPr>
        <p:spPr>
          <a:xfrm>
            <a:off x="3994150" y="2540635"/>
            <a:ext cx="914400" cy="914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t>自主移动</a:t>
            </a:r>
            <a:endParaRPr lang="zh-CN" altLang="en-US"/>
          </a:p>
        </p:txBody>
      </p:sp>
      <p:sp>
        <p:nvSpPr>
          <p:cNvPr id="42" name="圆角矩形 41"/>
          <p:cNvSpPr/>
          <p:nvPr/>
        </p:nvSpPr>
        <p:spPr>
          <a:xfrm>
            <a:off x="3311525" y="4008120"/>
            <a:ext cx="914400" cy="914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a:t>
            </a:r>
            <a:endParaRPr lang="en-US" altLang="zh-CN"/>
          </a:p>
        </p:txBody>
      </p:sp>
      <p:sp>
        <p:nvSpPr>
          <p:cNvPr id="43" name="椭圆 42"/>
          <p:cNvSpPr/>
          <p:nvPr/>
        </p:nvSpPr>
        <p:spPr>
          <a:xfrm>
            <a:off x="3794760" y="2362835"/>
            <a:ext cx="1333500" cy="1270000"/>
          </a:xfrm>
          <a:prstGeom prst="ellipse">
            <a:avLst/>
          </a:prstGeom>
          <a:noFill/>
          <a:ln w="254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 name="圆角矩形 9"/>
          <p:cNvSpPr/>
          <p:nvPr/>
        </p:nvSpPr>
        <p:spPr>
          <a:xfrm>
            <a:off x="787400" y="1615440"/>
            <a:ext cx="4795520" cy="3615055"/>
          </a:xfrm>
          <a:prstGeom prst="roundRect">
            <a:avLst/>
          </a:prstGeom>
          <a:noFill/>
          <a:ln w="19050">
            <a:solidFill>
              <a:srgbClr val="FDF731"/>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19" name="图片 18"/>
          <p:cNvPicPr>
            <a:picLocks noChangeAspect="1"/>
          </p:cNvPicPr>
          <p:nvPr/>
        </p:nvPicPr>
        <p:blipFill>
          <a:blip r:embed="rId5"/>
          <a:stretch>
            <a:fillRect/>
          </a:stretch>
        </p:blipFill>
        <p:spPr>
          <a:xfrm>
            <a:off x="6377305" y="1466850"/>
            <a:ext cx="4870450" cy="3763010"/>
          </a:xfrm>
          <a:prstGeom prst="rect">
            <a:avLst/>
          </a:prstGeom>
        </p:spPr>
      </p:pic>
      <p:sp>
        <p:nvSpPr>
          <p:cNvPr id="3" name="标题 1"/>
          <p:cNvSpPr>
            <a:spLocks noGrp="1"/>
          </p:cNvSpPr>
          <p:nvPr>
            <p:custDataLst>
              <p:tags r:id="rId6"/>
            </p:custDataLst>
          </p:nvPr>
        </p:nvSpPr>
        <p:spPr>
          <a:xfrm>
            <a:off x="1015365" y="6362065"/>
            <a:ext cx="8116570" cy="429260"/>
          </a:xfrm>
          <a:prstGeom prst="rect">
            <a:avLst/>
          </a:prstGeom>
        </p:spPr>
        <p:txBody>
          <a:bodyPr vert="horz" lIns="90000" tIns="46800" rIns="90000" bIns="46800" rtlCol="0" anchor="b" anchorCtr="0">
            <a:noAutofit/>
          </a:bodyPr>
          <a:lstStyle>
            <a:lvl1pPr algn="ctr" defTabSz="914400" rtl="0" eaLnBrk="1" fontAlgn="auto" latinLnBrk="0" hangingPunct="1">
              <a:lnSpc>
                <a:spcPct val="100000"/>
              </a:lnSpc>
              <a:spcBef>
                <a:spcPct val="0"/>
              </a:spcBef>
              <a:buNone/>
              <a:defRPr sz="60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a:lstStyle>
          <a:p>
            <a:pPr indent="0">
              <a:lnSpc>
                <a:spcPct val="150000"/>
              </a:lnSpc>
            </a:pPr>
            <a:r>
              <a:rPr lang="zh-CN" altLang="en-US" sz="1600" u="sng">
                <a:solidFill>
                  <a:srgbClr val="FF0000"/>
                </a:solidFill>
              </a:rPr>
              <a:t>底盘</a:t>
            </a:r>
            <a:r>
              <a:rPr lang="zh-CN" altLang="en-US" sz="1600">
                <a:solidFill>
                  <a:srgbClr val="FFFF00"/>
                </a:solidFill>
              </a:rPr>
              <a:t>是机</a:t>
            </a:r>
            <a:r>
              <a:rPr lang="zh-CN" altLang="en-US" sz="1600" u="sng">
                <a:solidFill>
                  <a:srgbClr val="FF0000"/>
                </a:solidFill>
              </a:rPr>
              <a:t>器人传感器</a:t>
            </a:r>
            <a:r>
              <a:rPr lang="zh-CN" altLang="en-US" sz="1600">
                <a:solidFill>
                  <a:srgbClr val="FFFF00"/>
                </a:solidFill>
              </a:rPr>
              <a:t>和</a:t>
            </a:r>
            <a:r>
              <a:rPr lang="zh-CN" altLang="en-US" sz="1600" u="sng">
                <a:solidFill>
                  <a:srgbClr val="FF0000"/>
                </a:solidFill>
              </a:rPr>
              <a:t>机器人主机</a:t>
            </a:r>
            <a:r>
              <a:rPr lang="zh-CN" altLang="en-US" sz="1600">
                <a:solidFill>
                  <a:srgbClr val="FFFF00"/>
                </a:solidFill>
              </a:rPr>
              <a:t>的载体，也是移动机器人的基本形式。</a:t>
            </a:r>
            <a:endParaRPr lang="zh-CN" altLang="en-US" sz="1600">
              <a:solidFill>
                <a:srgbClr val="FFFF00"/>
              </a:solidFill>
            </a:endParaRPr>
          </a:p>
        </p:txBody>
      </p:sp>
    </p:spTree>
    <p:custDataLst>
      <p:tags r:id="rId7"/>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blinds(horizontal)">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blinds(horizontal)">
                                      <p:cBhvr>
                                        <p:cTn id="12" dur="500"/>
                                        <p:tgtEl>
                                          <p:spTgt spid="10"/>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blinds(horizontal)">
                                      <p:cBhvr>
                                        <p:cTn id="15" dur="500"/>
                                        <p:tgtEl>
                                          <p:spTgt spid="22"/>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24"/>
                                        </p:tgtEl>
                                        <p:attrNameLst>
                                          <p:attrName>style.visibility</p:attrName>
                                        </p:attrNameLst>
                                      </p:cBhvr>
                                      <p:to>
                                        <p:strVal val="visible"/>
                                      </p:to>
                                    </p:set>
                                    <p:animEffect transition="in" filter="blinds(horizontal)">
                                      <p:cBhvr>
                                        <p:cTn id="18" dur="500"/>
                                        <p:tgtEl>
                                          <p:spTgt spid="24"/>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26"/>
                                        </p:tgtEl>
                                        <p:attrNameLst>
                                          <p:attrName>style.visibility</p:attrName>
                                        </p:attrNameLst>
                                      </p:cBhvr>
                                      <p:to>
                                        <p:strVal val="visible"/>
                                      </p:to>
                                    </p:set>
                                    <p:animEffect transition="in" filter="blinds(horizontal)">
                                      <p:cBhvr>
                                        <p:cTn id="21" dur="500"/>
                                        <p:tgtEl>
                                          <p:spTgt spid="26"/>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25"/>
                                        </p:tgtEl>
                                        <p:attrNameLst>
                                          <p:attrName>style.visibility</p:attrName>
                                        </p:attrNameLst>
                                      </p:cBhvr>
                                      <p:to>
                                        <p:strVal val="visible"/>
                                      </p:to>
                                    </p:set>
                                    <p:animEffect transition="in" filter="blinds(horizontal)">
                                      <p:cBhvr>
                                        <p:cTn id="24" dur="500"/>
                                        <p:tgtEl>
                                          <p:spTgt spid="25"/>
                                        </p:tgtEl>
                                      </p:cBhvr>
                                    </p:animEffect>
                                  </p:childTnLst>
                                </p:cTn>
                              </p:par>
                              <p:par>
                                <p:cTn id="25" presetID="3" presetClass="entr" presetSubtype="10" fill="hold" grpId="0" nodeType="withEffect">
                                  <p:stCondLst>
                                    <p:cond delay="0"/>
                                  </p:stCondLst>
                                  <p:childTnLst>
                                    <p:set>
                                      <p:cBhvr>
                                        <p:cTn id="26" dur="1" fill="hold">
                                          <p:stCondLst>
                                            <p:cond delay="0"/>
                                          </p:stCondLst>
                                        </p:cTn>
                                        <p:tgtEl>
                                          <p:spTgt spid="42"/>
                                        </p:tgtEl>
                                        <p:attrNameLst>
                                          <p:attrName>style.visibility</p:attrName>
                                        </p:attrNameLst>
                                      </p:cBhvr>
                                      <p:to>
                                        <p:strVal val="visible"/>
                                      </p:to>
                                    </p:set>
                                    <p:animEffect transition="in" filter="blinds(horizontal)">
                                      <p:cBhvr>
                                        <p:cTn id="27" dur="500"/>
                                        <p:tgtEl>
                                          <p:spTgt spid="42"/>
                                        </p:tgtEl>
                                      </p:cBhvr>
                                    </p:animEffect>
                                  </p:childTnLst>
                                </p:cTn>
                              </p:par>
                            </p:childTnLst>
                          </p:cTn>
                        </p:par>
                      </p:childTnLst>
                    </p:cTn>
                  </p:par>
                  <p:par>
                    <p:cTn id="28" fill="hold">
                      <p:stCondLst>
                        <p:cond delay="indefinite"/>
                      </p:stCondLst>
                      <p:childTnLst>
                        <p:par>
                          <p:cTn id="29" fill="hold">
                            <p:stCondLst>
                              <p:cond delay="0"/>
                            </p:stCondLst>
                            <p:childTnLst>
                              <p:par>
                                <p:cTn id="30" presetID="20" presetClass="entr" presetSubtype="0" fill="hold" grpId="0" nodeType="clickEffect">
                                  <p:stCondLst>
                                    <p:cond delay="0"/>
                                  </p:stCondLst>
                                  <p:childTnLst>
                                    <p:set>
                                      <p:cBhvr>
                                        <p:cTn id="31" dur="1" fill="hold">
                                          <p:stCondLst>
                                            <p:cond delay="0"/>
                                          </p:stCondLst>
                                        </p:cTn>
                                        <p:tgtEl>
                                          <p:spTgt spid="43"/>
                                        </p:tgtEl>
                                        <p:attrNameLst>
                                          <p:attrName>style.visibility</p:attrName>
                                        </p:attrNameLst>
                                      </p:cBhvr>
                                      <p:to>
                                        <p:strVal val="visible"/>
                                      </p:to>
                                    </p:set>
                                    <p:animEffect transition="in" filter="wedge">
                                      <p:cBhvr>
                                        <p:cTn id="32" dur="2000"/>
                                        <p:tgtEl>
                                          <p:spTgt spid="43"/>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blinds(horizontal)">
                                      <p:cBhvr>
                                        <p:cTn id="37" dur="500"/>
                                        <p:tgtEl>
                                          <p:spTgt spid="19"/>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3"/>
                                        </p:tgtEl>
                                        <p:attrNameLst>
                                          <p:attrName>style.visibility</p:attrName>
                                        </p:attrNameLst>
                                      </p:cBhvr>
                                      <p:to>
                                        <p:strVal val="visible"/>
                                      </p:to>
                                    </p:set>
                                    <p:animEffect transition="in" filter="blinds(horizontal)">
                                      <p:cBhvr>
                                        <p:cTn id="4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ldLvl="0" animBg="1"/>
      <p:bldP spid="22" grpId="0" bldLvl="0" animBg="1"/>
      <p:bldP spid="24" grpId="0" bldLvl="0" animBg="1"/>
      <p:bldP spid="26" grpId="0" bldLvl="0" animBg="1"/>
      <p:bldP spid="25" grpId="0" bldLvl="0" animBg="1"/>
      <p:bldP spid="42" grpId="0" bldLvl="0" animBg="1"/>
      <p:bldP spid="43" grpId="0" bldLvl="0" animBg="1"/>
      <p:bldP spid="20" grpId="0"/>
      <p:bldP spid="3"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1" name="文本框 10"/>
          <p:cNvSpPr txBox="1"/>
          <p:nvPr/>
        </p:nvSpPr>
        <p:spPr>
          <a:xfrm>
            <a:off x="98425" y="99695"/>
            <a:ext cx="5629275" cy="306705"/>
          </a:xfrm>
          <a:prstGeom prst="rect">
            <a:avLst/>
          </a:prstGeom>
          <a:noFill/>
        </p:spPr>
        <p:txBody>
          <a:bodyPr wrap="square" rtlCol="0">
            <a:spAutoFit/>
          </a:bodyPr>
          <a:p>
            <a:pPr algn="ctr"/>
            <a:r>
              <a:rPr lang="zh-CN" altLang="en-US" sz="1400">
                <a:solidFill>
                  <a:srgbClr val="BEBEBE"/>
                </a:solidFill>
              </a:rPr>
              <a:t>《机器人</a:t>
            </a:r>
            <a:r>
              <a:rPr lang="en-US" altLang="zh-CN" sz="1400">
                <a:solidFill>
                  <a:srgbClr val="BEBEBE"/>
                </a:solidFill>
              </a:rPr>
              <a:t>SLAM</a:t>
            </a:r>
            <a:r>
              <a:rPr lang="zh-CN" altLang="en-US" sz="1400">
                <a:solidFill>
                  <a:srgbClr val="BEBEBE"/>
                </a:solidFill>
              </a:rPr>
              <a:t>导航：核心技术与实战》</a:t>
            </a:r>
            <a:r>
              <a:rPr lang="en-US" altLang="zh-CN" sz="1400">
                <a:solidFill>
                  <a:srgbClr val="BEBEBE"/>
                </a:solidFill>
              </a:rPr>
              <a:t>    </a:t>
            </a:r>
            <a:r>
              <a:rPr lang="zh-CN" altLang="en-US" sz="1400">
                <a:solidFill>
                  <a:srgbClr val="BEBEBE"/>
                </a:solidFill>
              </a:rPr>
              <a:t>张虎</a:t>
            </a:r>
            <a:r>
              <a:rPr lang="en-US" altLang="zh-CN" sz="1400">
                <a:solidFill>
                  <a:srgbClr val="BEBEBE"/>
                </a:solidFill>
              </a:rPr>
              <a:t> </a:t>
            </a:r>
            <a:r>
              <a:rPr lang="zh-CN" altLang="en-US" sz="1400">
                <a:solidFill>
                  <a:srgbClr val="BEBEBE"/>
                </a:solidFill>
              </a:rPr>
              <a:t>著</a:t>
            </a:r>
            <a:r>
              <a:rPr lang="en-US" altLang="zh-CN" sz="1400">
                <a:solidFill>
                  <a:srgbClr val="BEBEBE"/>
                </a:solidFill>
              </a:rPr>
              <a:t>    </a:t>
            </a:r>
            <a:r>
              <a:rPr lang="zh-CN" altLang="en-US" sz="1400">
                <a:solidFill>
                  <a:srgbClr val="BEBEBE"/>
                </a:solidFill>
              </a:rPr>
              <a:t>机械工业出版社</a:t>
            </a:r>
            <a:endParaRPr lang="zh-CN" altLang="en-US" sz="1400">
              <a:solidFill>
                <a:srgbClr val="BEBEBE"/>
              </a:solidFill>
            </a:endParaRPr>
          </a:p>
        </p:txBody>
      </p:sp>
      <p:sp>
        <p:nvSpPr>
          <p:cNvPr id="15" name="副标题 2"/>
          <p:cNvSpPr>
            <a:spLocks noGrp="1"/>
          </p:cNvSpPr>
          <p:nvPr>
            <p:custDataLst>
              <p:tags r:id="rId2"/>
            </p:custDataLst>
          </p:nvPr>
        </p:nvSpPr>
        <p:spPr>
          <a:xfrm>
            <a:off x="9103360" y="6446520"/>
            <a:ext cx="3028950" cy="344170"/>
          </a:xfrm>
          <a:prstGeom prst="rect">
            <a:avLst/>
          </a:prstGeom>
        </p:spPr>
        <p:txBody>
          <a:bodyPr vert="horz" lIns="90000" tIns="46800" rIns="90000" bIns="46800"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a:solidFill>
                  <a:schemeClr val="bg1">
                    <a:lumMod val="85000"/>
                  </a:schemeClr>
                </a:solidFill>
              </a:rPr>
              <a:t>课件下载：</a:t>
            </a:r>
            <a:r>
              <a:rPr lang="en-US" altLang="zh-CN" sz="1400">
                <a:solidFill>
                  <a:schemeClr val="bg1">
                    <a:lumMod val="85000"/>
                  </a:schemeClr>
                </a:solidFill>
              </a:rPr>
              <a:t>www.xiihoo.com</a:t>
            </a:r>
            <a:endParaRPr lang="en-US" altLang="zh-CN" sz="1400">
              <a:solidFill>
                <a:schemeClr val="bg1">
                  <a:lumMod val="85000"/>
                </a:schemeClr>
              </a:solidFill>
            </a:endParaRPr>
          </a:p>
        </p:txBody>
      </p:sp>
      <p:sp>
        <p:nvSpPr>
          <p:cNvPr id="2" name="标题 1"/>
          <p:cNvSpPr>
            <a:spLocks noGrp="1"/>
          </p:cNvSpPr>
          <p:nvPr>
            <p:ph type="ctrTitle"/>
            <p:custDataLst>
              <p:tags r:id="rId3"/>
            </p:custDataLst>
          </p:nvPr>
        </p:nvSpPr>
        <p:spPr>
          <a:xfrm>
            <a:off x="1433513" y="722630"/>
            <a:ext cx="8502650" cy="633095"/>
          </a:xfrm>
        </p:spPr>
        <p:txBody>
          <a:bodyPr>
            <a:noAutofit/>
          </a:bodyPr>
          <a:p>
            <a:r>
              <a:rPr lang="zh-CN" altLang="en-US" sz="2800">
                <a:solidFill>
                  <a:srgbClr val="FFFF00"/>
                </a:solidFill>
                <a:sym typeface="+mn-ea"/>
              </a:rPr>
              <a:t>问题</a:t>
            </a:r>
            <a:r>
              <a:rPr lang="en-US" altLang="zh-CN" sz="2800">
                <a:solidFill>
                  <a:srgbClr val="FFFF00"/>
                </a:solidFill>
                <a:sym typeface="+mn-ea"/>
              </a:rPr>
              <a:t>3</a:t>
            </a:r>
            <a:r>
              <a:rPr lang="zh-CN" altLang="en-US" sz="2800">
                <a:solidFill>
                  <a:srgbClr val="FFFF00"/>
                </a:solidFill>
                <a:sym typeface="+mn-ea"/>
              </a:rPr>
              <a:t>：</a:t>
            </a:r>
            <a:r>
              <a:rPr lang="zh-CN" altLang="en-US" sz="2800">
                <a:solidFill>
                  <a:srgbClr val="FFFF00"/>
                </a:solidFill>
              </a:rPr>
              <a:t>机器人底盘，有哪些类别？</a:t>
            </a:r>
            <a:endParaRPr lang="en-US" altLang="zh-CN" sz="2800">
              <a:solidFill>
                <a:srgbClr val="FFFF00"/>
              </a:solidFill>
            </a:endParaRPr>
          </a:p>
        </p:txBody>
      </p:sp>
      <p:sp>
        <p:nvSpPr>
          <p:cNvPr id="13" name="文本框 12"/>
          <p:cNvSpPr txBox="1"/>
          <p:nvPr/>
        </p:nvSpPr>
        <p:spPr>
          <a:xfrm>
            <a:off x="213360" y="6465570"/>
            <a:ext cx="924560" cy="306705"/>
          </a:xfrm>
          <a:prstGeom prst="rect">
            <a:avLst/>
          </a:prstGeom>
          <a:noFill/>
        </p:spPr>
        <p:txBody>
          <a:bodyPr wrap="square" rtlCol="0">
            <a:spAutoFit/>
          </a:bodyPr>
          <a:p>
            <a:pPr algn="l"/>
            <a:r>
              <a:rPr lang="en-US" altLang="zh-CN" sz="1400" spc="200">
                <a:solidFill>
                  <a:schemeClr val="bg1">
                    <a:lumMod val="85000"/>
                  </a:schemeClr>
                </a:solidFill>
                <a:latin typeface="Arial" panose="020B0604020202020204" pitchFamily="34" charset="0"/>
                <a:ea typeface="微软雅黑" panose="020B0503020204020204" pitchFamily="34" charset="-122"/>
              </a:rPr>
              <a:t>6</a:t>
            </a:r>
            <a:r>
              <a:rPr lang="zh-CN" altLang="en-US" sz="1400" spc="200">
                <a:solidFill>
                  <a:schemeClr val="bg1">
                    <a:lumMod val="85000"/>
                  </a:schemeClr>
                </a:solidFill>
                <a:latin typeface="Arial" panose="020B0604020202020204" pitchFamily="34" charset="0"/>
                <a:ea typeface="微软雅黑" panose="020B0503020204020204" pitchFamily="34" charset="-122"/>
              </a:rPr>
              <a:t>/</a:t>
            </a:r>
            <a:r>
              <a:rPr lang="en-US" altLang="zh-CN" sz="1400" spc="200">
                <a:solidFill>
                  <a:schemeClr val="bg1">
                    <a:lumMod val="85000"/>
                  </a:schemeClr>
                </a:solidFill>
                <a:latin typeface="Arial" panose="020B0604020202020204" pitchFamily="34" charset="0"/>
                <a:ea typeface="微软雅黑" panose="020B0503020204020204" pitchFamily="34" charset="-122"/>
                <a:sym typeface="+mn-ea"/>
              </a:rPr>
              <a:t>56</a:t>
            </a:r>
            <a:endParaRPr lang="en-US" sz="1400" spc="200">
              <a:solidFill>
                <a:schemeClr val="bg1">
                  <a:lumMod val="85000"/>
                </a:schemeClr>
              </a:solidFill>
              <a:latin typeface="Arial" panose="020B0604020202020204" pitchFamily="34" charset="0"/>
              <a:ea typeface="微软雅黑" panose="020B0503020204020204" pitchFamily="34" charset="-122"/>
            </a:endParaRPr>
          </a:p>
        </p:txBody>
      </p:sp>
      <p:sp>
        <p:nvSpPr>
          <p:cNvPr id="28" name="文本框 27"/>
          <p:cNvSpPr txBox="1"/>
          <p:nvPr/>
        </p:nvSpPr>
        <p:spPr>
          <a:xfrm>
            <a:off x="6555740" y="99695"/>
            <a:ext cx="5419090" cy="306705"/>
          </a:xfrm>
          <a:prstGeom prst="rect">
            <a:avLst/>
          </a:prstGeom>
          <a:noFill/>
        </p:spPr>
        <p:txBody>
          <a:bodyPr wrap="square" rtlCol="0">
            <a:spAutoFit/>
          </a:bodyPr>
          <a:p>
            <a:pPr algn="r"/>
            <a:r>
              <a:rPr lang="zh-CN" altLang="en-US" sz="1400">
                <a:solidFill>
                  <a:srgbClr val="FF0000"/>
                </a:solidFill>
                <a:sym typeface="+mn-ea"/>
              </a:rPr>
              <a:t>（第</a:t>
            </a:r>
            <a:r>
              <a:rPr lang="en-US" altLang="zh-CN" sz="1400">
                <a:solidFill>
                  <a:srgbClr val="FF0000"/>
                </a:solidFill>
                <a:sym typeface="+mn-ea"/>
              </a:rPr>
              <a:t>1</a:t>
            </a:r>
            <a:r>
              <a:rPr lang="zh-CN" altLang="en-US" sz="1400">
                <a:solidFill>
                  <a:srgbClr val="FF0000"/>
                </a:solidFill>
                <a:sym typeface="+mn-ea"/>
              </a:rPr>
              <a:t>季）</a:t>
            </a:r>
            <a:r>
              <a:rPr lang="zh-CN" altLang="en-US" sz="1400">
                <a:solidFill>
                  <a:schemeClr val="bg1"/>
                </a:solidFill>
                <a:sym typeface="+mn-ea"/>
              </a:rPr>
              <a:t>第</a:t>
            </a:r>
            <a:r>
              <a:rPr lang="en-US" altLang="zh-CN" sz="1400">
                <a:solidFill>
                  <a:schemeClr val="bg1"/>
                </a:solidFill>
                <a:sym typeface="+mn-ea"/>
              </a:rPr>
              <a:t>6</a:t>
            </a:r>
            <a:r>
              <a:rPr lang="zh-CN" altLang="en-US" sz="1400">
                <a:solidFill>
                  <a:schemeClr val="bg1"/>
                </a:solidFill>
                <a:sym typeface="+mn-ea"/>
              </a:rPr>
              <a:t>章：机器人底盘</a:t>
            </a:r>
            <a:endParaRPr lang="zh-CN" altLang="en-US" sz="1400">
              <a:solidFill>
                <a:schemeClr val="bg1"/>
              </a:solidFill>
            </a:endParaRPr>
          </a:p>
        </p:txBody>
      </p:sp>
      <p:pic>
        <p:nvPicPr>
          <p:cNvPr id="4" name="图片 3"/>
          <p:cNvPicPr>
            <a:picLocks noChangeAspect="1"/>
          </p:cNvPicPr>
          <p:nvPr/>
        </p:nvPicPr>
        <p:blipFill>
          <a:blip r:embed="rId4"/>
          <a:stretch>
            <a:fillRect/>
          </a:stretch>
        </p:blipFill>
        <p:spPr>
          <a:xfrm>
            <a:off x="608965" y="3822700"/>
            <a:ext cx="2098040" cy="1283970"/>
          </a:xfrm>
          <a:prstGeom prst="rect">
            <a:avLst/>
          </a:prstGeom>
        </p:spPr>
      </p:pic>
      <p:sp>
        <p:nvSpPr>
          <p:cNvPr id="22" name="标题 1"/>
          <p:cNvSpPr>
            <a:spLocks noGrp="1"/>
          </p:cNvSpPr>
          <p:nvPr>
            <p:custDataLst>
              <p:tags r:id="rId5"/>
            </p:custDataLst>
          </p:nvPr>
        </p:nvSpPr>
        <p:spPr>
          <a:xfrm>
            <a:off x="759460" y="3004185"/>
            <a:ext cx="1812290" cy="696595"/>
          </a:xfrm>
          <a:prstGeom prst="rect">
            <a:avLst/>
          </a:prstGeom>
        </p:spPr>
        <p:txBody>
          <a:bodyPr vert="horz" lIns="90000" tIns="46800" rIns="90000" bIns="46800" rtlCol="0" anchor="b" anchorCtr="0">
            <a:noAutofit/>
          </a:bodyPr>
          <a:lstStyle>
            <a:lvl1pPr algn="ctr" defTabSz="914400" rtl="0" eaLnBrk="1" fontAlgn="auto" latinLnBrk="0" hangingPunct="1">
              <a:lnSpc>
                <a:spcPct val="100000"/>
              </a:lnSpc>
              <a:spcBef>
                <a:spcPct val="0"/>
              </a:spcBef>
              <a:buNone/>
              <a:defRPr sz="60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a:lstStyle>
          <a:p>
            <a:r>
              <a:rPr lang="zh-CN" altLang="en-US" sz="1600">
                <a:solidFill>
                  <a:srgbClr val="FFFF00"/>
                </a:solidFill>
              </a:rPr>
              <a:t>四旋翼</a:t>
            </a:r>
            <a:endParaRPr lang="zh-CN" altLang="en-US" sz="1600">
              <a:solidFill>
                <a:srgbClr val="FFFF00"/>
              </a:solidFill>
            </a:endParaRPr>
          </a:p>
          <a:p>
            <a:r>
              <a:rPr lang="zh-CN" altLang="en-US" sz="1600">
                <a:solidFill>
                  <a:srgbClr val="FFFF00"/>
                </a:solidFill>
              </a:rPr>
              <a:t>无人机</a:t>
            </a:r>
            <a:endParaRPr lang="zh-CN" altLang="en-US" sz="1600">
              <a:solidFill>
                <a:srgbClr val="FFFF00"/>
              </a:solidFill>
            </a:endParaRPr>
          </a:p>
        </p:txBody>
      </p:sp>
      <p:pic>
        <p:nvPicPr>
          <p:cNvPr id="5" name="图片 4"/>
          <p:cNvPicPr>
            <a:picLocks noChangeAspect="1"/>
          </p:cNvPicPr>
          <p:nvPr/>
        </p:nvPicPr>
        <p:blipFill>
          <a:blip r:embed="rId6"/>
          <a:stretch>
            <a:fillRect/>
          </a:stretch>
        </p:blipFill>
        <p:spPr>
          <a:xfrm>
            <a:off x="2872740" y="3687445"/>
            <a:ext cx="2263140" cy="1478915"/>
          </a:xfrm>
          <a:prstGeom prst="rect">
            <a:avLst/>
          </a:prstGeom>
        </p:spPr>
      </p:pic>
      <p:sp>
        <p:nvSpPr>
          <p:cNvPr id="6" name="标题 1"/>
          <p:cNvSpPr>
            <a:spLocks noGrp="1"/>
          </p:cNvSpPr>
          <p:nvPr>
            <p:custDataLst>
              <p:tags r:id="rId7"/>
            </p:custDataLst>
          </p:nvPr>
        </p:nvSpPr>
        <p:spPr>
          <a:xfrm>
            <a:off x="3082290" y="2813685"/>
            <a:ext cx="1812290" cy="696595"/>
          </a:xfrm>
          <a:prstGeom prst="rect">
            <a:avLst/>
          </a:prstGeom>
        </p:spPr>
        <p:txBody>
          <a:bodyPr vert="horz" lIns="90000" tIns="46800" rIns="90000" bIns="46800" rtlCol="0" anchor="b" anchorCtr="0">
            <a:noAutofit/>
          </a:bodyPr>
          <a:lstStyle>
            <a:lvl1pPr algn="ctr" defTabSz="914400" rtl="0" eaLnBrk="1" fontAlgn="auto" latinLnBrk="0" hangingPunct="1">
              <a:lnSpc>
                <a:spcPct val="100000"/>
              </a:lnSpc>
              <a:spcBef>
                <a:spcPct val="0"/>
              </a:spcBef>
              <a:buNone/>
              <a:defRPr sz="60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a:lstStyle>
          <a:p>
            <a:r>
              <a:rPr lang="zh-CN" altLang="en-US" sz="1600">
                <a:solidFill>
                  <a:srgbClr val="FFFF00"/>
                </a:solidFill>
              </a:rPr>
              <a:t>水下</a:t>
            </a:r>
            <a:endParaRPr lang="zh-CN" altLang="en-US" sz="1600">
              <a:solidFill>
                <a:srgbClr val="FFFF00"/>
              </a:solidFill>
            </a:endParaRPr>
          </a:p>
          <a:p>
            <a:r>
              <a:rPr lang="zh-CN" altLang="en-US" sz="1600">
                <a:solidFill>
                  <a:srgbClr val="FFFF00"/>
                </a:solidFill>
              </a:rPr>
              <a:t>机器人</a:t>
            </a:r>
            <a:endParaRPr lang="en-US" altLang="zh-CN" sz="1600">
              <a:solidFill>
                <a:srgbClr val="FFFF00"/>
              </a:solidFill>
            </a:endParaRPr>
          </a:p>
        </p:txBody>
      </p:sp>
      <p:pic>
        <p:nvPicPr>
          <p:cNvPr id="7" name="图片 6"/>
          <p:cNvPicPr>
            <a:picLocks noChangeAspect="1"/>
          </p:cNvPicPr>
          <p:nvPr/>
        </p:nvPicPr>
        <p:blipFill>
          <a:blip r:embed="rId8"/>
          <a:stretch>
            <a:fillRect/>
          </a:stretch>
        </p:blipFill>
        <p:spPr>
          <a:xfrm>
            <a:off x="5334635" y="3357880"/>
            <a:ext cx="1252855" cy="1932305"/>
          </a:xfrm>
          <a:prstGeom prst="rect">
            <a:avLst/>
          </a:prstGeom>
        </p:spPr>
      </p:pic>
      <p:sp>
        <p:nvSpPr>
          <p:cNvPr id="8" name="标题 1"/>
          <p:cNvSpPr>
            <a:spLocks noGrp="1"/>
          </p:cNvSpPr>
          <p:nvPr>
            <p:custDataLst>
              <p:tags r:id="rId9"/>
            </p:custDataLst>
          </p:nvPr>
        </p:nvSpPr>
        <p:spPr>
          <a:xfrm>
            <a:off x="5107305" y="2518410"/>
            <a:ext cx="1812290" cy="696595"/>
          </a:xfrm>
          <a:prstGeom prst="rect">
            <a:avLst/>
          </a:prstGeom>
        </p:spPr>
        <p:txBody>
          <a:bodyPr vert="horz" lIns="90000" tIns="46800" rIns="90000" bIns="46800" rtlCol="0" anchor="b" anchorCtr="0">
            <a:noAutofit/>
          </a:bodyPr>
          <a:lstStyle>
            <a:lvl1pPr algn="ctr" defTabSz="914400" rtl="0" eaLnBrk="1" fontAlgn="auto" latinLnBrk="0" hangingPunct="1">
              <a:lnSpc>
                <a:spcPct val="100000"/>
              </a:lnSpc>
              <a:spcBef>
                <a:spcPct val="0"/>
              </a:spcBef>
              <a:buNone/>
              <a:defRPr sz="60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a:lstStyle>
          <a:p>
            <a:r>
              <a:rPr lang="zh-CN" altLang="en-US" sz="1600">
                <a:solidFill>
                  <a:srgbClr val="FFFF00"/>
                </a:solidFill>
              </a:rPr>
              <a:t>轮式</a:t>
            </a:r>
            <a:endParaRPr lang="zh-CN" altLang="en-US" sz="1600">
              <a:solidFill>
                <a:srgbClr val="FFFF00"/>
              </a:solidFill>
            </a:endParaRPr>
          </a:p>
          <a:p>
            <a:r>
              <a:rPr lang="zh-CN" altLang="en-US" sz="1600">
                <a:solidFill>
                  <a:srgbClr val="FFFF00"/>
                </a:solidFill>
              </a:rPr>
              <a:t>机器人</a:t>
            </a:r>
            <a:endParaRPr lang="en-US" altLang="zh-CN" sz="1600">
              <a:solidFill>
                <a:srgbClr val="FFFF00"/>
              </a:solidFill>
            </a:endParaRPr>
          </a:p>
        </p:txBody>
      </p:sp>
      <p:pic>
        <p:nvPicPr>
          <p:cNvPr id="30" name="图片 29"/>
          <p:cNvPicPr>
            <a:picLocks noChangeAspect="1"/>
          </p:cNvPicPr>
          <p:nvPr/>
        </p:nvPicPr>
        <p:blipFill>
          <a:blip r:embed="rId10"/>
          <a:stretch>
            <a:fillRect/>
          </a:stretch>
        </p:blipFill>
        <p:spPr>
          <a:xfrm>
            <a:off x="6795770" y="3696970"/>
            <a:ext cx="1876425" cy="1453515"/>
          </a:xfrm>
          <a:prstGeom prst="rect">
            <a:avLst/>
          </a:prstGeom>
        </p:spPr>
      </p:pic>
      <p:sp>
        <p:nvSpPr>
          <p:cNvPr id="9" name="标题 1"/>
          <p:cNvSpPr>
            <a:spLocks noGrp="1"/>
          </p:cNvSpPr>
          <p:nvPr>
            <p:custDataLst>
              <p:tags r:id="rId11"/>
            </p:custDataLst>
          </p:nvPr>
        </p:nvSpPr>
        <p:spPr>
          <a:xfrm>
            <a:off x="6833870" y="2899410"/>
            <a:ext cx="1812290" cy="696595"/>
          </a:xfrm>
          <a:prstGeom prst="rect">
            <a:avLst/>
          </a:prstGeom>
        </p:spPr>
        <p:txBody>
          <a:bodyPr vert="horz" lIns="90000" tIns="46800" rIns="90000" bIns="46800" rtlCol="0" anchor="b" anchorCtr="0">
            <a:noAutofit/>
          </a:bodyPr>
          <a:lstStyle>
            <a:lvl1pPr algn="ctr" defTabSz="914400" rtl="0" eaLnBrk="1" fontAlgn="auto" latinLnBrk="0" hangingPunct="1">
              <a:lnSpc>
                <a:spcPct val="100000"/>
              </a:lnSpc>
              <a:spcBef>
                <a:spcPct val="0"/>
              </a:spcBef>
              <a:buNone/>
              <a:defRPr sz="60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a:lstStyle>
          <a:p>
            <a:r>
              <a:rPr lang="zh-CN" altLang="en-US" sz="1600">
                <a:solidFill>
                  <a:srgbClr val="FFFF00"/>
                </a:solidFill>
              </a:rPr>
              <a:t>足式</a:t>
            </a:r>
            <a:endParaRPr lang="zh-CN" altLang="en-US" sz="1600">
              <a:solidFill>
                <a:srgbClr val="FFFF00"/>
              </a:solidFill>
            </a:endParaRPr>
          </a:p>
          <a:p>
            <a:r>
              <a:rPr lang="zh-CN" altLang="en-US" sz="1600">
                <a:solidFill>
                  <a:srgbClr val="FFFF00"/>
                </a:solidFill>
              </a:rPr>
              <a:t>机器人</a:t>
            </a:r>
            <a:endParaRPr lang="en-US" altLang="zh-CN" sz="1600">
              <a:solidFill>
                <a:srgbClr val="FFFF00"/>
              </a:solidFill>
            </a:endParaRPr>
          </a:p>
        </p:txBody>
      </p:sp>
      <p:sp>
        <p:nvSpPr>
          <p:cNvPr id="10" name="标题 1"/>
          <p:cNvSpPr>
            <a:spLocks noGrp="1"/>
          </p:cNvSpPr>
          <p:nvPr>
            <p:custDataLst>
              <p:tags r:id="rId12"/>
            </p:custDataLst>
          </p:nvPr>
        </p:nvSpPr>
        <p:spPr>
          <a:xfrm>
            <a:off x="9350375" y="2744470"/>
            <a:ext cx="1812290" cy="696595"/>
          </a:xfrm>
          <a:prstGeom prst="rect">
            <a:avLst/>
          </a:prstGeom>
        </p:spPr>
        <p:txBody>
          <a:bodyPr vert="horz" lIns="90000" tIns="46800" rIns="90000" bIns="46800" rtlCol="0" anchor="b" anchorCtr="0">
            <a:noAutofit/>
          </a:bodyPr>
          <a:lstStyle>
            <a:lvl1pPr algn="ctr" defTabSz="914400" rtl="0" eaLnBrk="1" fontAlgn="auto" latinLnBrk="0" hangingPunct="1">
              <a:lnSpc>
                <a:spcPct val="100000"/>
              </a:lnSpc>
              <a:spcBef>
                <a:spcPct val="0"/>
              </a:spcBef>
              <a:buNone/>
              <a:defRPr sz="60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a:lstStyle>
          <a:p>
            <a:r>
              <a:rPr lang="zh-CN" altLang="en-US" sz="1600">
                <a:solidFill>
                  <a:srgbClr val="FFFF00"/>
                </a:solidFill>
              </a:rPr>
              <a:t>仿生</a:t>
            </a:r>
            <a:endParaRPr lang="zh-CN" altLang="en-US" sz="1600">
              <a:solidFill>
                <a:srgbClr val="FFFF00"/>
              </a:solidFill>
            </a:endParaRPr>
          </a:p>
          <a:p>
            <a:r>
              <a:rPr lang="zh-CN" altLang="en-US" sz="1600">
                <a:solidFill>
                  <a:srgbClr val="FFFF00"/>
                </a:solidFill>
              </a:rPr>
              <a:t>机器人</a:t>
            </a:r>
            <a:endParaRPr lang="en-US" altLang="zh-CN" sz="1600">
              <a:solidFill>
                <a:srgbClr val="FFFF00"/>
              </a:solidFill>
            </a:endParaRPr>
          </a:p>
        </p:txBody>
      </p:sp>
      <p:pic>
        <p:nvPicPr>
          <p:cNvPr id="12" name="图片 11"/>
          <p:cNvPicPr>
            <a:picLocks noChangeAspect="1"/>
          </p:cNvPicPr>
          <p:nvPr/>
        </p:nvPicPr>
        <p:blipFill>
          <a:blip r:embed="rId13"/>
          <a:stretch>
            <a:fillRect/>
          </a:stretch>
        </p:blipFill>
        <p:spPr>
          <a:xfrm>
            <a:off x="8995410" y="3510280"/>
            <a:ext cx="2522220" cy="1789430"/>
          </a:xfrm>
          <a:prstGeom prst="rect">
            <a:avLst/>
          </a:prstGeom>
        </p:spPr>
      </p:pic>
      <p:cxnSp>
        <p:nvCxnSpPr>
          <p:cNvPr id="14" name="直接箭头连接符 13"/>
          <p:cNvCxnSpPr>
            <a:endCxn id="22" idx="0"/>
          </p:cNvCxnSpPr>
          <p:nvPr/>
        </p:nvCxnSpPr>
        <p:spPr>
          <a:xfrm flipH="1">
            <a:off x="1665605" y="1466850"/>
            <a:ext cx="4042410" cy="1537335"/>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a:endCxn id="6" idx="0"/>
          </p:cNvCxnSpPr>
          <p:nvPr/>
        </p:nvCxnSpPr>
        <p:spPr>
          <a:xfrm flipH="1">
            <a:off x="3988435" y="1663065"/>
            <a:ext cx="1749425" cy="115062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a:endCxn id="8" idx="0"/>
          </p:cNvCxnSpPr>
          <p:nvPr/>
        </p:nvCxnSpPr>
        <p:spPr>
          <a:xfrm>
            <a:off x="5962015" y="1720850"/>
            <a:ext cx="51435" cy="79756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a:endCxn id="9" idx="0"/>
          </p:cNvCxnSpPr>
          <p:nvPr/>
        </p:nvCxnSpPr>
        <p:spPr>
          <a:xfrm>
            <a:off x="6159500" y="1711960"/>
            <a:ext cx="1580515" cy="118745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a:endCxn id="10" idx="0"/>
          </p:cNvCxnSpPr>
          <p:nvPr/>
        </p:nvCxnSpPr>
        <p:spPr>
          <a:xfrm>
            <a:off x="6247765" y="1476375"/>
            <a:ext cx="4008755" cy="1268095"/>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Tree>
    <p:custDataLst>
      <p:tags r:id="rId14"/>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blinds(horizontal)">
                                      <p:cBhvr>
                                        <p:cTn id="7" dur="500"/>
                                        <p:tgtEl>
                                          <p:spTgt spid="22"/>
                                        </p:tgtEl>
                                      </p:cBhvr>
                                    </p:animEffect>
                                  </p:childTnLst>
                                </p:cTn>
                              </p:par>
                              <p:par>
                                <p:cTn id="8" presetID="3" presetClass="entr" presetSubtype="1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blinds(horizontal)">
                                      <p:cBhvr>
                                        <p:cTn id="10" dur="500"/>
                                        <p:tgtEl>
                                          <p:spTgt spid="4"/>
                                        </p:tgtEl>
                                      </p:cBhvr>
                                    </p:animEffect>
                                  </p:childTnLst>
                                </p:cTn>
                              </p:par>
                              <p:par>
                                <p:cTn id="11" presetID="3" presetClass="entr" presetSubtype="1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blinds(horizontal)">
                                      <p:cBhvr>
                                        <p:cTn id="13" dur="500"/>
                                        <p:tgtEl>
                                          <p:spTgt spid="14"/>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nodeType="click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blinds(horizontal)">
                                      <p:cBhvr>
                                        <p:cTn id="18" dur="500"/>
                                        <p:tgtEl>
                                          <p:spTgt spid="16"/>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blinds(horizontal)">
                                      <p:cBhvr>
                                        <p:cTn id="21" dur="500"/>
                                        <p:tgtEl>
                                          <p:spTgt spid="6"/>
                                        </p:tgtEl>
                                      </p:cBhvr>
                                    </p:animEffect>
                                  </p:childTnLst>
                                </p:cTn>
                              </p:par>
                              <p:par>
                                <p:cTn id="22" presetID="3" presetClass="entr" presetSubtype="10" fill="hold" nodeType="with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blinds(horizontal)">
                                      <p:cBhvr>
                                        <p:cTn id="24" dur="500"/>
                                        <p:tgtEl>
                                          <p:spTgt spid="5"/>
                                        </p:tgtEl>
                                      </p:cBhvr>
                                    </p:animEffect>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nodeType="click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blinds(horizontal)">
                                      <p:cBhvr>
                                        <p:cTn id="29" dur="500"/>
                                        <p:tgtEl>
                                          <p:spTgt spid="17"/>
                                        </p:tgtEl>
                                      </p:cBhvr>
                                    </p:animEffect>
                                  </p:childTnLst>
                                </p:cTn>
                              </p:par>
                              <p:par>
                                <p:cTn id="30" presetID="3" presetClass="entr" presetSubtype="10" fill="hold" grpId="0" nodeType="with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blinds(horizontal)">
                                      <p:cBhvr>
                                        <p:cTn id="32" dur="500"/>
                                        <p:tgtEl>
                                          <p:spTgt spid="8"/>
                                        </p:tgtEl>
                                      </p:cBhvr>
                                    </p:animEffect>
                                  </p:childTnLst>
                                </p:cTn>
                              </p:par>
                              <p:par>
                                <p:cTn id="33" presetID="3" presetClass="entr" presetSubtype="10" fill="hold" nodeType="with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blinds(horizontal)">
                                      <p:cBhvr>
                                        <p:cTn id="35" dur="500"/>
                                        <p:tgtEl>
                                          <p:spTgt spid="7"/>
                                        </p:tgtEl>
                                      </p:cBhvr>
                                    </p:animEffect>
                                  </p:childTnLst>
                                </p:cTn>
                              </p:par>
                            </p:childTnLst>
                          </p:cTn>
                        </p:par>
                      </p:childTnLst>
                    </p:cTn>
                  </p:par>
                  <p:par>
                    <p:cTn id="36" fill="hold">
                      <p:stCondLst>
                        <p:cond delay="indefinite"/>
                      </p:stCondLst>
                      <p:childTnLst>
                        <p:par>
                          <p:cTn id="37" fill="hold">
                            <p:stCondLst>
                              <p:cond delay="0"/>
                            </p:stCondLst>
                            <p:childTnLst>
                              <p:par>
                                <p:cTn id="38" presetID="3" presetClass="entr" presetSubtype="10" fill="hold" nodeType="clickEffect">
                                  <p:stCondLst>
                                    <p:cond delay="0"/>
                                  </p:stCondLst>
                                  <p:childTnLst>
                                    <p:set>
                                      <p:cBhvr>
                                        <p:cTn id="39" dur="1" fill="hold">
                                          <p:stCondLst>
                                            <p:cond delay="0"/>
                                          </p:stCondLst>
                                        </p:cTn>
                                        <p:tgtEl>
                                          <p:spTgt spid="18"/>
                                        </p:tgtEl>
                                        <p:attrNameLst>
                                          <p:attrName>style.visibility</p:attrName>
                                        </p:attrNameLst>
                                      </p:cBhvr>
                                      <p:to>
                                        <p:strVal val="visible"/>
                                      </p:to>
                                    </p:set>
                                    <p:animEffect transition="in" filter="blinds(horizontal)">
                                      <p:cBhvr>
                                        <p:cTn id="40" dur="500"/>
                                        <p:tgtEl>
                                          <p:spTgt spid="18"/>
                                        </p:tgtEl>
                                      </p:cBhvr>
                                    </p:animEffect>
                                  </p:childTnLst>
                                </p:cTn>
                              </p:par>
                              <p:par>
                                <p:cTn id="41" presetID="3" presetClass="entr" presetSubtype="10" fill="hold" grpId="0" nodeType="withEffect">
                                  <p:stCondLst>
                                    <p:cond delay="0"/>
                                  </p:stCondLst>
                                  <p:childTnLst>
                                    <p:set>
                                      <p:cBhvr>
                                        <p:cTn id="42" dur="1" fill="hold">
                                          <p:stCondLst>
                                            <p:cond delay="0"/>
                                          </p:stCondLst>
                                        </p:cTn>
                                        <p:tgtEl>
                                          <p:spTgt spid="9"/>
                                        </p:tgtEl>
                                        <p:attrNameLst>
                                          <p:attrName>style.visibility</p:attrName>
                                        </p:attrNameLst>
                                      </p:cBhvr>
                                      <p:to>
                                        <p:strVal val="visible"/>
                                      </p:to>
                                    </p:set>
                                    <p:animEffect transition="in" filter="blinds(horizontal)">
                                      <p:cBhvr>
                                        <p:cTn id="43" dur="500"/>
                                        <p:tgtEl>
                                          <p:spTgt spid="9"/>
                                        </p:tgtEl>
                                      </p:cBhvr>
                                    </p:animEffect>
                                  </p:childTnLst>
                                </p:cTn>
                              </p:par>
                              <p:par>
                                <p:cTn id="44" presetID="3" presetClass="entr" presetSubtype="10" fill="hold" nodeType="withEffect">
                                  <p:stCondLst>
                                    <p:cond delay="0"/>
                                  </p:stCondLst>
                                  <p:childTnLst>
                                    <p:set>
                                      <p:cBhvr>
                                        <p:cTn id="45" dur="1" fill="hold">
                                          <p:stCondLst>
                                            <p:cond delay="0"/>
                                          </p:stCondLst>
                                        </p:cTn>
                                        <p:tgtEl>
                                          <p:spTgt spid="30"/>
                                        </p:tgtEl>
                                        <p:attrNameLst>
                                          <p:attrName>style.visibility</p:attrName>
                                        </p:attrNameLst>
                                      </p:cBhvr>
                                      <p:to>
                                        <p:strVal val="visible"/>
                                      </p:to>
                                    </p:set>
                                    <p:animEffect transition="in" filter="blinds(horizontal)">
                                      <p:cBhvr>
                                        <p:cTn id="46" dur="500"/>
                                        <p:tgtEl>
                                          <p:spTgt spid="30"/>
                                        </p:tgtEl>
                                      </p:cBhvr>
                                    </p:animEffect>
                                  </p:childTnLst>
                                </p:cTn>
                              </p:par>
                            </p:childTnLst>
                          </p:cTn>
                        </p:par>
                      </p:childTnLst>
                    </p:cTn>
                  </p:par>
                  <p:par>
                    <p:cTn id="47" fill="hold">
                      <p:stCondLst>
                        <p:cond delay="indefinite"/>
                      </p:stCondLst>
                      <p:childTnLst>
                        <p:par>
                          <p:cTn id="48" fill="hold">
                            <p:stCondLst>
                              <p:cond delay="0"/>
                            </p:stCondLst>
                            <p:childTnLst>
                              <p:par>
                                <p:cTn id="49" presetID="3" presetClass="entr" presetSubtype="10" fill="hold" nodeType="clickEffect">
                                  <p:stCondLst>
                                    <p:cond delay="0"/>
                                  </p:stCondLst>
                                  <p:childTnLst>
                                    <p:set>
                                      <p:cBhvr>
                                        <p:cTn id="50" dur="1" fill="hold">
                                          <p:stCondLst>
                                            <p:cond delay="0"/>
                                          </p:stCondLst>
                                        </p:cTn>
                                        <p:tgtEl>
                                          <p:spTgt spid="19"/>
                                        </p:tgtEl>
                                        <p:attrNameLst>
                                          <p:attrName>style.visibility</p:attrName>
                                        </p:attrNameLst>
                                      </p:cBhvr>
                                      <p:to>
                                        <p:strVal val="visible"/>
                                      </p:to>
                                    </p:set>
                                    <p:animEffect transition="in" filter="blinds(horizontal)">
                                      <p:cBhvr>
                                        <p:cTn id="51" dur="500"/>
                                        <p:tgtEl>
                                          <p:spTgt spid="19"/>
                                        </p:tgtEl>
                                      </p:cBhvr>
                                    </p:animEffect>
                                  </p:childTnLst>
                                </p:cTn>
                              </p:par>
                              <p:par>
                                <p:cTn id="52" presetID="3" presetClass="entr" presetSubtype="10" fill="hold" grpId="0" nodeType="withEffect">
                                  <p:stCondLst>
                                    <p:cond delay="0"/>
                                  </p:stCondLst>
                                  <p:childTnLst>
                                    <p:set>
                                      <p:cBhvr>
                                        <p:cTn id="53" dur="1" fill="hold">
                                          <p:stCondLst>
                                            <p:cond delay="0"/>
                                          </p:stCondLst>
                                        </p:cTn>
                                        <p:tgtEl>
                                          <p:spTgt spid="10"/>
                                        </p:tgtEl>
                                        <p:attrNameLst>
                                          <p:attrName>style.visibility</p:attrName>
                                        </p:attrNameLst>
                                      </p:cBhvr>
                                      <p:to>
                                        <p:strVal val="visible"/>
                                      </p:to>
                                    </p:set>
                                    <p:animEffect transition="in" filter="blinds(horizontal)">
                                      <p:cBhvr>
                                        <p:cTn id="54" dur="500"/>
                                        <p:tgtEl>
                                          <p:spTgt spid="10"/>
                                        </p:tgtEl>
                                      </p:cBhvr>
                                    </p:animEffect>
                                  </p:childTnLst>
                                </p:cTn>
                              </p:par>
                              <p:par>
                                <p:cTn id="55" presetID="3" presetClass="entr" presetSubtype="10" fill="hold" nodeType="withEffect">
                                  <p:stCondLst>
                                    <p:cond delay="0"/>
                                  </p:stCondLst>
                                  <p:childTnLst>
                                    <p:set>
                                      <p:cBhvr>
                                        <p:cTn id="56" dur="1" fill="hold">
                                          <p:stCondLst>
                                            <p:cond delay="0"/>
                                          </p:stCondLst>
                                        </p:cTn>
                                        <p:tgtEl>
                                          <p:spTgt spid="12"/>
                                        </p:tgtEl>
                                        <p:attrNameLst>
                                          <p:attrName>style.visibility</p:attrName>
                                        </p:attrNameLst>
                                      </p:cBhvr>
                                      <p:to>
                                        <p:strVal val="visible"/>
                                      </p:to>
                                    </p:set>
                                    <p:animEffect transition="in" filter="blinds(horizontal)">
                                      <p:cBhvr>
                                        <p:cTn id="5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6" grpId="0"/>
      <p:bldP spid="8" grpId="0"/>
      <p:bldP spid="9" grpId="0"/>
      <p:bldP spid="10"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1" name="文本框 10"/>
          <p:cNvSpPr txBox="1"/>
          <p:nvPr/>
        </p:nvSpPr>
        <p:spPr>
          <a:xfrm>
            <a:off x="98425" y="99695"/>
            <a:ext cx="5629275" cy="306705"/>
          </a:xfrm>
          <a:prstGeom prst="rect">
            <a:avLst/>
          </a:prstGeom>
          <a:noFill/>
        </p:spPr>
        <p:txBody>
          <a:bodyPr wrap="square" rtlCol="0">
            <a:spAutoFit/>
          </a:bodyPr>
          <a:p>
            <a:pPr algn="ctr"/>
            <a:r>
              <a:rPr lang="zh-CN" altLang="en-US" sz="1400">
                <a:solidFill>
                  <a:srgbClr val="BEBEBE"/>
                </a:solidFill>
              </a:rPr>
              <a:t>《机器人</a:t>
            </a:r>
            <a:r>
              <a:rPr lang="en-US" altLang="zh-CN" sz="1400">
                <a:solidFill>
                  <a:srgbClr val="BEBEBE"/>
                </a:solidFill>
              </a:rPr>
              <a:t>SLAM</a:t>
            </a:r>
            <a:r>
              <a:rPr lang="zh-CN" altLang="en-US" sz="1400">
                <a:solidFill>
                  <a:srgbClr val="BEBEBE"/>
                </a:solidFill>
              </a:rPr>
              <a:t>导航：核心技术与实战》</a:t>
            </a:r>
            <a:r>
              <a:rPr lang="en-US" altLang="zh-CN" sz="1400">
                <a:solidFill>
                  <a:srgbClr val="BEBEBE"/>
                </a:solidFill>
              </a:rPr>
              <a:t>    </a:t>
            </a:r>
            <a:r>
              <a:rPr lang="zh-CN" altLang="en-US" sz="1400">
                <a:solidFill>
                  <a:srgbClr val="BEBEBE"/>
                </a:solidFill>
              </a:rPr>
              <a:t>张虎</a:t>
            </a:r>
            <a:r>
              <a:rPr lang="en-US" altLang="zh-CN" sz="1400">
                <a:solidFill>
                  <a:srgbClr val="BEBEBE"/>
                </a:solidFill>
              </a:rPr>
              <a:t> </a:t>
            </a:r>
            <a:r>
              <a:rPr lang="zh-CN" altLang="en-US" sz="1400">
                <a:solidFill>
                  <a:srgbClr val="BEBEBE"/>
                </a:solidFill>
              </a:rPr>
              <a:t>著</a:t>
            </a:r>
            <a:r>
              <a:rPr lang="en-US" altLang="zh-CN" sz="1400">
                <a:solidFill>
                  <a:srgbClr val="BEBEBE"/>
                </a:solidFill>
              </a:rPr>
              <a:t>    </a:t>
            </a:r>
            <a:r>
              <a:rPr lang="zh-CN" altLang="en-US" sz="1400">
                <a:solidFill>
                  <a:srgbClr val="BEBEBE"/>
                </a:solidFill>
              </a:rPr>
              <a:t>机械工业出版社</a:t>
            </a:r>
            <a:endParaRPr lang="zh-CN" altLang="en-US" sz="1400">
              <a:solidFill>
                <a:srgbClr val="BEBEBE"/>
              </a:solidFill>
            </a:endParaRPr>
          </a:p>
        </p:txBody>
      </p:sp>
      <p:sp>
        <p:nvSpPr>
          <p:cNvPr id="15" name="副标题 2"/>
          <p:cNvSpPr>
            <a:spLocks noGrp="1"/>
          </p:cNvSpPr>
          <p:nvPr>
            <p:custDataLst>
              <p:tags r:id="rId2"/>
            </p:custDataLst>
          </p:nvPr>
        </p:nvSpPr>
        <p:spPr>
          <a:xfrm>
            <a:off x="9103360" y="6446520"/>
            <a:ext cx="3028950" cy="344170"/>
          </a:xfrm>
          <a:prstGeom prst="rect">
            <a:avLst/>
          </a:prstGeom>
        </p:spPr>
        <p:txBody>
          <a:bodyPr vert="horz" lIns="90000" tIns="46800" rIns="90000" bIns="46800"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a:solidFill>
                  <a:schemeClr val="bg1">
                    <a:lumMod val="85000"/>
                  </a:schemeClr>
                </a:solidFill>
              </a:rPr>
              <a:t>课件下载：</a:t>
            </a:r>
            <a:r>
              <a:rPr lang="en-US" altLang="zh-CN" sz="1400">
                <a:solidFill>
                  <a:schemeClr val="bg1">
                    <a:lumMod val="85000"/>
                  </a:schemeClr>
                </a:solidFill>
              </a:rPr>
              <a:t>www.xiihoo.com</a:t>
            </a:r>
            <a:endParaRPr lang="en-US" altLang="zh-CN" sz="1400">
              <a:solidFill>
                <a:schemeClr val="bg1">
                  <a:lumMod val="85000"/>
                </a:schemeClr>
              </a:solidFill>
            </a:endParaRPr>
          </a:p>
        </p:txBody>
      </p:sp>
      <p:sp>
        <p:nvSpPr>
          <p:cNvPr id="2" name="标题 1"/>
          <p:cNvSpPr>
            <a:spLocks noGrp="1"/>
          </p:cNvSpPr>
          <p:nvPr>
            <p:ph type="ctrTitle"/>
            <p:custDataLst>
              <p:tags r:id="rId3"/>
            </p:custDataLst>
          </p:nvPr>
        </p:nvSpPr>
        <p:spPr>
          <a:xfrm>
            <a:off x="1433513" y="722630"/>
            <a:ext cx="8502650" cy="633095"/>
          </a:xfrm>
        </p:spPr>
        <p:txBody>
          <a:bodyPr>
            <a:noAutofit/>
          </a:bodyPr>
          <a:p>
            <a:r>
              <a:rPr lang="zh-CN" altLang="en-US" sz="2800">
                <a:solidFill>
                  <a:srgbClr val="FFFF00"/>
                </a:solidFill>
                <a:sym typeface="+mn-ea"/>
              </a:rPr>
              <a:t>问题</a:t>
            </a:r>
            <a:r>
              <a:rPr lang="en-US" altLang="zh-CN" sz="2800">
                <a:solidFill>
                  <a:srgbClr val="FFFF00"/>
                </a:solidFill>
                <a:sym typeface="+mn-ea"/>
              </a:rPr>
              <a:t>3</a:t>
            </a:r>
            <a:r>
              <a:rPr lang="zh-CN" altLang="en-US" sz="2800">
                <a:solidFill>
                  <a:srgbClr val="FFFF00"/>
                </a:solidFill>
                <a:sym typeface="+mn-ea"/>
              </a:rPr>
              <a:t>：</a:t>
            </a:r>
            <a:r>
              <a:rPr lang="zh-CN" altLang="en-US" sz="2800">
                <a:solidFill>
                  <a:srgbClr val="FFFF00"/>
                </a:solidFill>
              </a:rPr>
              <a:t>机器人底盘，有哪些类别？</a:t>
            </a:r>
            <a:endParaRPr lang="en-US" altLang="zh-CN" sz="2800">
              <a:solidFill>
                <a:srgbClr val="FFFF00"/>
              </a:solidFill>
            </a:endParaRPr>
          </a:p>
        </p:txBody>
      </p:sp>
      <p:sp>
        <p:nvSpPr>
          <p:cNvPr id="13" name="文本框 12"/>
          <p:cNvSpPr txBox="1"/>
          <p:nvPr/>
        </p:nvSpPr>
        <p:spPr>
          <a:xfrm>
            <a:off x="213360" y="6465570"/>
            <a:ext cx="924560" cy="306705"/>
          </a:xfrm>
          <a:prstGeom prst="rect">
            <a:avLst/>
          </a:prstGeom>
          <a:noFill/>
        </p:spPr>
        <p:txBody>
          <a:bodyPr wrap="square" rtlCol="0">
            <a:spAutoFit/>
          </a:bodyPr>
          <a:p>
            <a:pPr algn="l"/>
            <a:r>
              <a:rPr lang="en-US" altLang="zh-CN" sz="1400" spc="200">
                <a:solidFill>
                  <a:schemeClr val="bg1">
                    <a:lumMod val="85000"/>
                  </a:schemeClr>
                </a:solidFill>
                <a:latin typeface="Arial" panose="020B0604020202020204" pitchFamily="34" charset="0"/>
                <a:ea typeface="微软雅黑" panose="020B0503020204020204" pitchFamily="34" charset="-122"/>
              </a:rPr>
              <a:t>7</a:t>
            </a:r>
            <a:r>
              <a:rPr lang="zh-CN" altLang="en-US" sz="1400" spc="200">
                <a:solidFill>
                  <a:schemeClr val="bg1">
                    <a:lumMod val="85000"/>
                  </a:schemeClr>
                </a:solidFill>
                <a:latin typeface="Arial" panose="020B0604020202020204" pitchFamily="34" charset="0"/>
                <a:ea typeface="微软雅黑" panose="020B0503020204020204" pitchFamily="34" charset="-122"/>
              </a:rPr>
              <a:t>/</a:t>
            </a:r>
            <a:r>
              <a:rPr lang="en-US" altLang="zh-CN" sz="1400" spc="200">
                <a:solidFill>
                  <a:schemeClr val="bg1">
                    <a:lumMod val="85000"/>
                  </a:schemeClr>
                </a:solidFill>
                <a:latin typeface="Arial" panose="020B0604020202020204" pitchFamily="34" charset="0"/>
                <a:ea typeface="微软雅黑" panose="020B0503020204020204" pitchFamily="34" charset="-122"/>
                <a:sym typeface="+mn-ea"/>
              </a:rPr>
              <a:t>56</a:t>
            </a:r>
            <a:endParaRPr lang="en-US" sz="1400" spc="200">
              <a:solidFill>
                <a:schemeClr val="bg1">
                  <a:lumMod val="85000"/>
                </a:schemeClr>
              </a:solidFill>
              <a:latin typeface="Arial" panose="020B0604020202020204" pitchFamily="34" charset="0"/>
              <a:ea typeface="微软雅黑" panose="020B0503020204020204" pitchFamily="34" charset="-122"/>
            </a:endParaRPr>
          </a:p>
        </p:txBody>
      </p:sp>
      <p:sp>
        <p:nvSpPr>
          <p:cNvPr id="28" name="文本框 27"/>
          <p:cNvSpPr txBox="1"/>
          <p:nvPr/>
        </p:nvSpPr>
        <p:spPr>
          <a:xfrm>
            <a:off x="6555740" y="99695"/>
            <a:ext cx="5419090" cy="306705"/>
          </a:xfrm>
          <a:prstGeom prst="rect">
            <a:avLst/>
          </a:prstGeom>
          <a:noFill/>
        </p:spPr>
        <p:txBody>
          <a:bodyPr wrap="square" rtlCol="0">
            <a:spAutoFit/>
          </a:bodyPr>
          <a:p>
            <a:pPr algn="r"/>
            <a:r>
              <a:rPr lang="zh-CN" altLang="en-US" sz="1400">
                <a:solidFill>
                  <a:srgbClr val="FF0000"/>
                </a:solidFill>
                <a:sym typeface="+mn-ea"/>
              </a:rPr>
              <a:t>（第</a:t>
            </a:r>
            <a:r>
              <a:rPr lang="en-US" altLang="zh-CN" sz="1400">
                <a:solidFill>
                  <a:srgbClr val="FF0000"/>
                </a:solidFill>
                <a:sym typeface="+mn-ea"/>
              </a:rPr>
              <a:t>1</a:t>
            </a:r>
            <a:r>
              <a:rPr lang="zh-CN" altLang="en-US" sz="1400">
                <a:solidFill>
                  <a:srgbClr val="FF0000"/>
                </a:solidFill>
                <a:sym typeface="+mn-ea"/>
              </a:rPr>
              <a:t>季）</a:t>
            </a:r>
            <a:r>
              <a:rPr lang="zh-CN" altLang="en-US" sz="1400">
                <a:solidFill>
                  <a:schemeClr val="bg1"/>
                </a:solidFill>
                <a:sym typeface="+mn-ea"/>
              </a:rPr>
              <a:t>第</a:t>
            </a:r>
            <a:r>
              <a:rPr lang="en-US" altLang="zh-CN" sz="1400">
                <a:solidFill>
                  <a:schemeClr val="bg1"/>
                </a:solidFill>
                <a:sym typeface="+mn-ea"/>
              </a:rPr>
              <a:t>6</a:t>
            </a:r>
            <a:r>
              <a:rPr lang="zh-CN" altLang="en-US" sz="1400">
                <a:solidFill>
                  <a:schemeClr val="bg1"/>
                </a:solidFill>
                <a:sym typeface="+mn-ea"/>
              </a:rPr>
              <a:t>章：机器人底盘</a:t>
            </a:r>
            <a:endParaRPr lang="zh-CN" altLang="en-US" sz="1400">
              <a:solidFill>
                <a:schemeClr val="bg1"/>
              </a:solidFill>
            </a:endParaRPr>
          </a:p>
        </p:txBody>
      </p:sp>
      <p:sp>
        <p:nvSpPr>
          <p:cNvPr id="9" name="标题 1"/>
          <p:cNvSpPr>
            <a:spLocks noGrp="1"/>
          </p:cNvSpPr>
          <p:nvPr>
            <p:custDataLst>
              <p:tags r:id="rId4"/>
            </p:custDataLst>
          </p:nvPr>
        </p:nvSpPr>
        <p:spPr>
          <a:xfrm>
            <a:off x="768985" y="3819525"/>
            <a:ext cx="1812290" cy="696595"/>
          </a:xfrm>
          <a:prstGeom prst="rect">
            <a:avLst/>
          </a:prstGeom>
        </p:spPr>
        <p:txBody>
          <a:bodyPr vert="horz" lIns="90000" tIns="46800" rIns="90000" bIns="46800" rtlCol="0" anchor="b" anchorCtr="0">
            <a:noAutofit/>
          </a:bodyPr>
          <a:lstStyle>
            <a:lvl1pPr algn="ctr" defTabSz="914400" rtl="0" eaLnBrk="1" fontAlgn="auto" latinLnBrk="0" hangingPunct="1">
              <a:lnSpc>
                <a:spcPct val="100000"/>
              </a:lnSpc>
              <a:spcBef>
                <a:spcPct val="0"/>
              </a:spcBef>
              <a:buNone/>
              <a:defRPr sz="60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a:lstStyle>
          <a:p>
            <a:r>
              <a:rPr lang="zh-CN" altLang="en-US" sz="1600">
                <a:solidFill>
                  <a:srgbClr val="FFFF00"/>
                </a:solidFill>
              </a:rPr>
              <a:t>足式</a:t>
            </a:r>
            <a:endParaRPr lang="zh-CN" altLang="en-US" sz="1600">
              <a:solidFill>
                <a:srgbClr val="FFFF00"/>
              </a:solidFill>
            </a:endParaRPr>
          </a:p>
          <a:p>
            <a:r>
              <a:rPr lang="zh-CN" altLang="en-US" sz="1600">
                <a:solidFill>
                  <a:srgbClr val="FFFF00"/>
                </a:solidFill>
              </a:rPr>
              <a:t>机器人</a:t>
            </a:r>
            <a:endParaRPr lang="en-US" altLang="zh-CN" sz="1600">
              <a:solidFill>
                <a:srgbClr val="FFFF00"/>
              </a:solidFill>
            </a:endParaRPr>
          </a:p>
        </p:txBody>
      </p:sp>
      <p:sp>
        <p:nvSpPr>
          <p:cNvPr id="3" name="左大括号 2"/>
          <p:cNvSpPr/>
          <p:nvPr/>
        </p:nvSpPr>
        <p:spPr>
          <a:xfrm>
            <a:off x="2574290" y="2396490"/>
            <a:ext cx="422275" cy="356616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pic>
        <p:nvPicPr>
          <p:cNvPr id="20" name="图片 19"/>
          <p:cNvPicPr>
            <a:picLocks noChangeAspect="1"/>
          </p:cNvPicPr>
          <p:nvPr/>
        </p:nvPicPr>
        <p:blipFill>
          <a:blip r:embed="rId5"/>
          <a:stretch>
            <a:fillRect/>
          </a:stretch>
        </p:blipFill>
        <p:spPr>
          <a:xfrm>
            <a:off x="5099685" y="1778000"/>
            <a:ext cx="1056005" cy="1165225"/>
          </a:xfrm>
          <a:prstGeom prst="rect">
            <a:avLst/>
          </a:prstGeom>
        </p:spPr>
      </p:pic>
      <p:sp>
        <p:nvSpPr>
          <p:cNvPr id="21" name="标题 1"/>
          <p:cNvSpPr>
            <a:spLocks noGrp="1"/>
          </p:cNvSpPr>
          <p:nvPr>
            <p:custDataLst>
              <p:tags r:id="rId6"/>
            </p:custDataLst>
          </p:nvPr>
        </p:nvSpPr>
        <p:spPr>
          <a:xfrm>
            <a:off x="3090863" y="2369185"/>
            <a:ext cx="1203960" cy="374015"/>
          </a:xfrm>
          <a:prstGeom prst="rect">
            <a:avLst/>
          </a:prstGeom>
        </p:spPr>
        <p:txBody>
          <a:bodyPr vert="horz" lIns="90000" tIns="46800" rIns="90000" bIns="46800" rtlCol="0" anchor="b" anchorCtr="0">
            <a:noAutofit/>
          </a:bodyPr>
          <a:lstStyle>
            <a:lvl1pPr algn="ctr" defTabSz="914400" rtl="0" eaLnBrk="1" fontAlgn="auto" latinLnBrk="0" hangingPunct="1">
              <a:lnSpc>
                <a:spcPct val="100000"/>
              </a:lnSpc>
              <a:spcBef>
                <a:spcPct val="0"/>
              </a:spcBef>
              <a:buNone/>
              <a:defRPr sz="60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a:lstStyle>
          <a:p>
            <a:r>
              <a:rPr lang="zh-CN" altLang="en-US" sz="1600">
                <a:solidFill>
                  <a:srgbClr val="FFFF00"/>
                </a:solidFill>
              </a:rPr>
              <a:t>双足</a:t>
            </a:r>
            <a:endParaRPr lang="en-US" altLang="zh-CN" sz="1600">
              <a:solidFill>
                <a:srgbClr val="FFFF00"/>
              </a:solidFill>
            </a:endParaRPr>
          </a:p>
        </p:txBody>
      </p:sp>
      <p:sp>
        <p:nvSpPr>
          <p:cNvPr id="23" name="标题 1"/>
          <p:cNvSpPr>
            <a:spLocks noGrp="1"/>
          </p:cNvSpPr>
          <p:nvPr>
            <p:custDataLst>
              <p:tags r:id="rId7"/>
            </p:custDataLst>
          </p:nvPr>
        </p:nvSpPr>
        <p:spPr>
          <a:xfrm>
            <a:off x="3090863" y="3673475"/>
            <a:ext cx="1203960" cy="374015"/>
          </a:xfrm>
          <a:prstGeom prst="rect">
            <a:avLst/>
          </a:prstGeom>
        </p:spPr>
        <p:txBody>
          <a:bodyPr vert="horz" lIns="90000" tIns="46800" rIns="90000" bIns="46800" rtlCol="0" anchor="b" anchorCtr="0">
            <a:noAutofit/>
          </a:bodyPr>
          <a:lstStyle>
            <a:lvl1pPr algn="ctr" defTabSz="914400" rtl="0" eaLnBrk="1" fontAlgn="auto" latinLnBrk="0" hangingPunct="1">
              <a:lnSpc>
                <a:spcPct val="100000"/>
              </a:lnSpc>
              <a:spcBef>
                <a:spcPct val="0"/>
              </a:spcBef>
              <a:buNone/>
              <a:defRPr sz="60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a:lstStyle>
          <a:p>
            <a:r>
              <a:rPr lang="zh-CN" altLang="en-US" sz="1600">
                <a:solidFill>
                  <a:srgbClr val="FFFF00"/>
                </a:solidFill>
              </a:rPr>
              <a:t>四足</a:t>
            </a:r>
            <a:endParaRPr lang="en-US" altLang="zh-CN" sz="1600">
              <a:solidFill>
                <a:srgbClr val="FFFF00"/>
              </a:solidFill>
            </a:endParaRPr>
          </a:p>
        </p:txBody>
      </p:sp>
      <p:sp>
        <p:nvSpPr>
          <p:cNvPr id="24" name="标题 1"/>
          <p:cNvSpPr>
            <a:spLocks noGrp="1"/>
          </p:cNvSpPr>
          <p:nvPr>
            <p:custDataLst>
              <p:tags r:id="rId8"/>
            </p:custDataLst>
          </p:nvPr>
        </p:nvSpPr>
        <p:spPr>
          <a:xfrm>
            <a:off x="3090863" y="4726305"/>
            <a:ext cx="1203960" cy="374015"/>
          </a:xfrm>
          <a:prstGeom prst="rect">
            <a:avLst/>
          </a:prstGeom>
        </p:spPr>
        <p:txBody>
          <a:bodyPr vert="horz" lIns="90000" tIns="46800" rIns="90000" bIns="46800" rtlCol="0" anchor="b" anchorCtr="0">
            <a:noAutofit/>
          </a:bodyPr>
          <a:lstStyle>
            <a:lvl1pPr algn="ctr" defTabSz="914400" rtl="0" eaLnBrk="1" fontAlgn="auto" latinLnBrk="0" hangingPunct="1">
              <a:lnSpc>
                <a:spcPct val="100000"/>
              </a:lnSpc>
              <a:spcBef>
                <a:spcPct val="0"/>
              </a:spcBef>
              <a:buNone/>
              <a:defRPr sz="60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a:lstStyle>
          <a:p>
            <a:r>
              <a:rPr lang="zh-CN" altLang="en-US" sz="1600">
                <a:solidFill>
                  <a:srgbClr val="FFFF00"/>
                </a:solidFill>
              </a:rPr>
              <a:t>六足</a:t>
            </a:r>
            <a:endParaRPr lang="en-US" altLang="zh-CN" sz="1600">
              <a:solidFill>
                <a:srgbClr val="FFFF00"/>
              </a:solidFill>
            </a:endParaRPr>
          </a:p>
        </p:txBody>
      </p:sp>
      <p:sp>
        <p:nvSpPr>
          <p:cNvPr id="25" name="标题 1"/>
          <p:cNvSpPr>
            <a:spLocks noGrp="1"/>
          </p:cNvSpPr>
          <p:nvPr>
            <p:custDataLst>
              <p:tags r:id="rId9"/>
            </p:custDataLst>
          </p:nvPr>
        </p:nvSpPr>
        <p:spPr>
          <a:xfrm>
            <a:off x="3090863" y="5667375"/>
            <a:ext cx="1203960" cy="374015"/>
          </a:xfrm>
          <a:prstGeom prst="rect">
            <a:avLst/>
          </a:prstGeom>
        </p:spPr>
        <p:txBody>
          <a:bodyPr vert="horz" lIns="90000" tIns="46800" rIns="90000" bIns="46800" rtlCol="0" anchor="b" anchorCtr="0">
            <a:noAutofit/>
          </a:bodyPr>
          <a:lstStyle>
            <a:lvl1pPr algn="ctr" defTabSz="914400" rtl="0" eaLnBrk="1" fontAlgn="auto" latinLnBrk="0" hangingPunct="1">
              <a:lnSpc>
                <a:spcPct val="100000"/>
              </a:lnSpc>
              <a:spcBef>
                <a:spcPct val="0"/>
              </a:spcBef>
              <a:buNone/>
              <a:defRPr sz="60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a:lstStyle>
          <a:p>
            <a:r>
              <a:rPr lang="en-US" altLang="zh-CN" sz="1600">
                <a:solidFill>
                  <a:srgbClr val="FFFF00"/>
                </a:solidFill>
              </a:rPr>
              <a:t>...</a:t>
            </a:r>
            <a:endParaRPr lang="en-US" altLang="zh-CN" sz="1600">
              <a:solidFill>
                <a:srgbClr val="FFFF00"/>
              </a:solidFill>
            </a:endParaRPr>
          </a:p>
        </p:txBody>
      </p:sp>
      <p:pic>
        <p:nvPicPr>
          <p:cNvPr id="26" name="图片 25"/>
          <p:cNvPicPr>
            <a:picLocks noChangeAspect="1"/>
          </p:cNvPicPr>
          <p:nvPr/>
        </p:nvPicPr>
        <p:blipFill>
          <a:blip r:embed="rId10"/>
          <a:stretch>
            <a:fillRect/>
          </a:stretch>
        </p:blipFill>
        <p:spPr>
          <a:xfrm>
            <a:off x="4938395" y="3117215"/>
            <a:ext cx="1376680" cy="1299845"/>
          </a:xfrm>
          <a:prstGeom prst="rect">
            <a:avLst/>
          </a:prstGeom>
        </p:spPr>
      </p:pic>
      <p:pic>
        <p:nvPicPr>
          <p:cNvPr id="27" name="图片 26"/>
          <p:cNvPicPr>
            <a:picLocks noChangeAspect="1"/>
          </p:cNvPicPr>
          <p:nvPr/>
        </p:nvPicPr>
        <p:blipFill>
          <a:blip r:embed="rId11"/>
          <a:stretch>
            <a:fillRect/>
          </a:stretch>
        </p:blipFill>
        <p:spPr>
          <a:xfrm>
            <a:off x="5071110" y="4555490"/>
            <a:ext cx="1162050" cy="1209675"/>
          </a:xfrm>
          <a:prstGeom prst="rect">
            <a:avLst/>
          </a:prstGeom>
        </p:spPr>
      </p:pic>
    </p:spTree>
    <p:custDataLst>
      <p:tags r:id="rId12"/>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blinds(horizontal)">
                                      <p:cBhvr>
                                        <p:cTn id="10" dur="500"/>
                                        <p:tgtEl>
                                          <p:spTgt spid="3"/>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blinds(horizontal)">
                                      <p:cBhvr>
                                        <p:cTn id="13" dur="500"/>
                                        <p:tgtEl>
                                          <p:spTgt spid="21"/>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blinds(horizontal)">
                                      <p:cBhvr>
                                        <p:cTn id="16" dur="500"/>
                                        <p:tgtEl>
                                          <p:spTgt spid="23"/>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blinds(horizontal)">
                                      <p:cBhvr>
                                        <p:cTn id="19" dur="500"/>
                                        <p:tgtEl>
                                          <p:spTgt spid="24"/>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blinds(horizontal)">
                                      <p:cBhvr>
                                        <p:cTn id="22" dur="500"/>
                                        <p:tgtEl>
                                          <p:spTgt spid="25"/>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blinds(horizontal)">
                                      <p:cBhvr>
                                        <p:cTn id="27" dur="500"/>
                                        <p:tgtEl>
                                          <p:spTgt spid="20"/>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26"/>
                                        </p:tgtEl>
                                        <p:attrNameLst>
                                          <p:attrName>style.visibility</p:attrName>
                                        </p:attrNameLst>
                                      </p:cBhvr>
                                      <p:to>
                                        <p:strVal val="visible"/>
                                      </p:to>
                                    </p:set>
                                    <p:animEffect transition="in" filter="blinds(horizontal)">
                                      <p:cBhvr>
                                        <p:cTn id="32" dur="500"/>
                                        <p:tgtEl>
                                          <p:spTgt spid="26"/>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27"/>
                                        </p:tgtEl>
                                        <p:attrNameLst>
                                          <p:attrName>style.visibility</p:attrName>
                                        </p:attrNameLst>
                                      </p:cBhvr>
                                      <p:to>
                                        <p:strVal val="visible"/>
                                      </p:to>
                                    </p:set>
                                    <p:animEffect transition="in" filter="blinds(horizontal)">
                                      <p:cBhvr>
                                        <p:cTn id="3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3" grpId="0" bldLvl="0" animBg="1"/>
      <p:bldP spid="21" grpId="0"/>
      <p:bldP spid="23" grpId="0"/>
      <p:bldP spid="24" grpId="0"/>
      <p:bldP spid="25"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1" name="文本框 10"/>
          <p:cNvSpPr txBox="1"/>
          <p:nvPr/>
        </p:nvSpPr>
        <p:spPr>
          <a:xfrm>
            <a:off x="98425" y="99695"/>
            <a:ext cx="5629275" cy="306705"/>
          </a:xfrm>
          <a:prstGeom prst="rect">
            <a:avLst/>
          </a:prstGeom>
          <a:noFill/>
        </p:spPr>
        <p:txBody>
          <a:bodyPr wrap="square" rtlCol="0">
            <a:spAutoFit/>
          </a:bodyPr>
          <a:p>
            <a:pPr algn="ctr"/>
            <a:r>
              <a:rPr lang="zh-CN" altLang="en-US" sz="1400">
                <a:solidFill>
                  <a:srgbClr val="BEBEBE"/>
                </a:solidFill>
              </a:rPr>
              <a:t>《机器人</a:t>
            </a:r>
            <a:r>
              <a:rPr lang="en-US" altLang="zh-CN" sz="1400">
                <a:solidFill>
                  <a:srgbClr val="BEBEBE"/>
                </a:solidFill>
              </a:rPr>
              <a:t>SLAM</a:t>
            </a:r>
            <a:r>
              <a:rPr lang="zh-CN" altLang="en-US" sz="1400">
                <a:solidFill>
                  <a:srgbClr val="BEBEBE"/>
                </a:solidFill>
              </a:rPr>
              <a:t>导航：核心技术与实战》</a:t>
            </a:r>
            <a:r>
              <a:rPr lang="en-US" altLang="zh-CN" sz="1400">
                <a:solidFill>
                  <a:srgbClr val="BEBEBE"/>
                </a:solidFill>
              </a:rPr>
              <a:t>    </a:t>
            </a:r>
            <a:r>
              <a:rPr lang="zh-CN" altLang="en-US" sz="1400">
                <a:solidFill>
                  <a:srgbClr val="BEBEBE"/>
                </a:solidFill>
              </a:rPr>
              <a:t>张虎</a:t>
            </a:r>
            <a:r>
              <a:rPr lang="en-US" altLang="zh-CN" sz="1400">
                <a:solidFill>
                  <a:srgbClr val="BEBEBE"/>
                </a:solidFill>
              </a:rPr>
              <a:t> </a:t>
            </a:r>
            <a:r>
              <a:rPr lang="zh-CN" altLang="en-US" sz="1400">
                <a:solidFill>
                  <a:srgbClr val="BEBEBE"/>
                </a:solidFill>
              </a:rPr>
              <a:t>著</a:t>
            </a:r>
            <a:r>
              <a:rPr lang="en-US" altLang="zh-CN" sz="1400">
                <a:solidFill>
                  <a:srgbClr val="BEBEBE"/>
                </a:solidFill>
              </a:rPr>
              <a:t>    </a:t>
            </a:r>
            <a:r>
              <a:rPr lang="zh-CN" altLang="en-US" sz="1400">
                <a:solidFill>
                  <a:srgbClr val="BEBEBE"/>
                </a:solidFill>
              </a:rPr>
              <a:t>机械工业出版社</a:t>
            </a:r>
            <a:endParaRPr lang="zh-CN" altLang="en-US" sz="1400">
              <a:solidFill>
                <a:srgbClr val="BEBEBE"/>
              </a:solidFill>
            </a:endParaRPr>
          </a:p>
        </p:txBody>
      </p:sp>
      <p:sp>
        <p:nvSpPr>
          <p:cNvPr id="15" name="副标题 2"/>
          <p:cNvSpPr>
            <a:spLocks noGrp="1"/>
          </p:cNvSpPr>
          <p:nvPr>
            <p:custDataLst>
              <p:tags r:id="rId2"/>
            </p:custDataLst>
          </p:nvPr>
        </p:nvSpPr>
        <p:spPr>
          <a:xfrm>
            <a:off x="9103360" y="6446520"/>
            <a:ext cx="3028950" cy="344170"/>
          </a:xfrm>
          <a:prstGeom prst="rect">
            <a:avLst/>
          </a:prstGeom>
        </p:spPr>
        <p:txBody>
          <a:bodyPr vert="horz" lIns="90000" tIns="46800" rIns="90000" bIns="46800"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a:solidFill>
                  <a:schemeClr val="bg1">
                    <a:lumMod val="85000"/>
                  </a:schemeClr>
                </a:solidFill>
              </a:rPr>
              <a:t>课件下载：</a:t>
            </a:r>
            <a:r>
              <a:rPr lang="en-US" altLang="zh-CN" sz="1400">
                <a:solidFill>
                  <a:schemeClr val="bg1">
                    <a:lumMod val="85000"/>
                  </a:schemeClr>
                </a:solidFill>
              </a:rPr>
              <a:t>www.xiihoo.com</a:t>
            </a:r>
            <a:endParaRPr lang="en-US" altLang="zh-CN" sz="1400">
              <a:solidFill>
                <a:schemeClr val="bg1">
                  <a:lumMod val="85000"/>
                </a:schemeClr>
              </a:solidFill>
            </a:endParaRPr>
          </a:p>
        </p:txBody>
      </p:sp>
      <p:sp>
        <p:nvSpPr>
          <p:cNvPr id="2" name="标题 1"/>
          <p:cNvSpPr>
            <a:spLocks noGrp="1"/>
          </p:cNvSpPr>
          <p:nvPr>
            <p:ph type="ctrTitle"/>
            <p:custDataLst>
              <p:tags r:id="rId3"/>
            </p:custDataLst>
          </p:nvPr>
        </p:nvSpPr>
        <p:spPr>
          <a:xfrm>
            <a:off x="1433513" y="722630"/>
            <a:ext cx="8502650" cy="633095"/>
          </a:xfrm>
        </p:spPr>
        <p:txBody>
          <a:bodyPr>
            <a:noAutofit/>
          </a:bodyPr>
          <a:p>
            <a:r>
              <a:rPr lang="zh-CN" altLang="en-US" sz="2800">
                <a:solidFill>
                  <a:srgbClr val="FFFF00"/>
                </a:solidFill>
                <a:sym typeface="+mn-ea"/>
              </a:rPr>
              <a:t>问题</a:t>
            </a:r>
            <a:r>
              <a:rPr lang="en-US" altLang="zh-CN" sz="2800">
                <a:solidFill>
                  <a:srgbClr val="FFFF00"/>
                </a:solidFill>
                <a:sym typeface="+mn-ea"/>
              </a:rPr>
              <a:t>3</a:t>
            </a:r>
            <a:r>
              <a:rPr lang="zh-CN" altLang="en-US" sz="2800">
                <a:solidFill>
                  <a:srgbClr val="FFFF00"/>
                </a:solidFill>
                <a:sym typeface="+mn-ea"/>
              </a:rPr>
              <a:t>：</a:t>
            </a:r>
            <a:r>
              <a:rPr lang="zh-CN" altLang="en-US" sz="2800">
                <a:solidFill>
                  <a:srgbClr val="FFFF00"/>
                </a:solidFill>
              </a:rPr>
              <a:t>机器人底盘，有哪些类别？</a:t>
            </a:r>
            <a:endParaRPr lang="en-US" altLang="zh-CN" sz="2800">
              <a:solidFill>
                <a:srgbClr val="FFFF00"/>
              </a:solidFill>
            </a:endParaRPr>
          </a:p>
        </p:txBody>
      </p:sp>
      <p:sp>
        <p:nvSpPr>
          <p:cNvPr id="13" name="文本框 12"/>
          <p:cNvSpPr txBox="1"/>
          <p:nvPr/>
        </p:nvSpPr>
        <p:spPr>
          <a:xfrm>
            <a:off x="213360" y="6465570"/>
            <a:ext cx="924560" cy="306705"/>
          </a:xfrm>
          <a:prstGeom prst="rect">
            <a:avLst/>
          </a:prstGeom>
          <a:noFill/>
        </p:spPr>
        <p:txBody>
          <a:bodyPr wrap="square" rtlCol="0">
            <a:spAutoFit/>
          </a:bodyPr>
          <a:p>
            <a:pPr algn="l"/>
            <a:r>
              <a:rPr lang="en-US" altLang="zh-CN" sz="1400" spc="200">
                <a:solidFill>
                  <a:schemeClr val="bg1">
                    <a:lumMod val="85000"/>
                  </a:schemeClr>
                </a:solidFill>
                <a:latin typeface="Arial" panose="020B0604020202020204" pitchFamily="34" charset="0"/>
                <a:ea typeface="微软雅黑" panose="020B0503020204020204" pitchFamily="34" charset="-122"/>
              </a:rPr>
              <a:t>8</a:t>
            </a:r>
            <a:r>
              <a:rPr lang="zh-CN" altLang="en-US" sz="1400" spc="200">
                <a:solidFill>
                  <a:schemeClr val="bg1">
                    <a:lumMod val="85000"/>
                  </a:schemeClr>
                </a:solidFill>
                <a:latin typeface="Arial" panose="020B0604020202020204" pitchFamily="34" charset="0"/>
                <a:ea typeface="微软雅黑" panose="020B0503020204020204" pitchFamily="34" charset="-122"/>
              </a:rPr>
              <a:t>/</a:t>
            </a:r>
            <a:r>
              <a:rPr lang="en-US" altLang="zh-CN" sz="1400" spc="200">
                <a:solidFill>
                  <a:schemeClr val="bg1">
                    <a:lumMod val="85000"/>
                  </a:schemeClr>
                </a:solidFill>
                <a:latin typeface="Arial" panose="020B0604020202020204" pitchFamily="34" charset="0"/>
                <a:ea typeface="微软雅黑" panose="020B0503020204020204" pitchFamily="34" charset="-122"/>
                <a:sym typeface="+mn-ea"/>
              </a:rPr>
              <a:t>56</a:t>
            </a:r>
            <a:endParaRPr lang="en-US" sz="1400" spc="200">
              <a:solidFill>
                <a:schemeClr val="bg1">
                  <a:lumMod val="85000"/>
                </a:schemeClr>
              </a:solidFill>
              <a:latin typeface="Arial" panose="020B0604020202020204" pitchFamily="34" charset="0"/>
              <a:ea typeface="微软雅黑" panose="020B0503020204020204" pitchFamily="34" charset="-122"/>
            </a:endParaRPr>
          </a:p>
        </p:txBody>
      </p:sp>
      <p:sp>
        <p:nvSpPr>
          <p:cNvPr id="28" name="文本框 27"/>
          <p:cNvSpPr txBox="1"/>
          <p:nvPr/>
        </p:nvSpPr>
        <p:spPr>
          <a:xfrm>
            <a:off x="6555740" y="99695"/>
            <a:ext cx="5419090" cy="306705"/>
          </a:xfrm>
          <a:prstGeom prst="rect">
            <a:avLst/>
          </a:prstGeom>
          <a:noFill/>
        </p:spPr>
        <p:txBody>
          <a:bodyPr wrap="square" rtlCol="0">
            <a:spAutoFit/>
          </a:bodyPr>
          <a:p>
            <a:pPr algn="r"/>
            <a:r>
              <a:rPr lang="zh-CN" altLang="en-US" sz="1400">
                <a:solidFill>
                  <a:srgbClr val="FF0000"/>
                </a:solidFill>
                <a:sym typeface="+mn-ea"/>
              </a:rPr>
              <a:t>（第</a:t>
            </a:r>
            <a:r>
              <a:rPr lang="en-US" altLang="zh-CN" sz="1400">
                <a:solidFill>
                  <a:srgbClr val="FF0000"/>
                </a:solidFill>
                <a:sym typeface="+mn-ea"/>
              </a:rPr>
              <a:t>1</a:t>
            </a:r>
            <a:r>
              <a:rPr lang="zh-CN" altLang="en-US" sz="1400">
                <a:solidFill>
                  <a:srgbClr val="FF0000"/>
                </a:solidFill>
                <a:sym typeface="+mn-ea"/>
              </a:rPr>
              <a:t>季）</a:t>
            </a:r>
            <a:r>
              <a:rPr lang="zh-CN" altLang="en-US" sz="1400">
                <a:solidFill>
                  <a:schemeClr val="bg1"/>
                </a:solidFill>
                <a:sym typeface="+mn-ea"/>
              </a:rPr>
              <a:t>第</a:t>
            </a:r>
            <a:r>
              <a:rPr lang="en-US" altLang="zh-CN" sz="1400">
                <a:solidFill>
                  <a:schemeClr val="bg1"/>
                </a:solidFill>
                <a:sym typeface="+mn-ea"/>
              </a:rPr>
              <a:t>6</a:t>
            </a:r>
            <a:r>
              <a:rPr lang="zh-CN" altLang="en-US" sz="1400">
                <a:solidFill>
                  <a:schemeClr val="bg1"/>
                </a:solidFill>
                <a:sym typeface="+mn-ea"/>
              </a:rPr>
              <a:t>章：机器人底盘</a:t>
            </a:r>
            <a:endParaRPr lang="zh-CN" altLang="en-US" sz="1400">
              <a:solidFill>
                <a:schemeClr val="bg1"/>
              </a:solidFill>
            </a:endParaRPr>
          </a:p>
        </p:txBody>
      </p:sp>
      <p:sp>
        <p:nvSpPr>
          <p:cNvPr id="9" name="标题 1"/>
          <p:cNvSpPr>
            <a:spLocks noGrp="1"/>
          </p:cNvSpPr>
          <p:nvPr>
            <p:custDataLst>
              <p:tags r:id="rId4"/>
            </p:custDataLst>
          </p:nvPr>
        </p:nvSpPr>
        <p:spPr>
          <a:xfrm>
            <a:off x="768985" y="3819525"/>
            <a:ext cx="1812290" cy="696595"/>
          </a:xfrm>
          <a:prstGeom prst="rect">
            <a:avLst/>
          </a:prstGeom>
        </p:spPr>
        <p:txBody>
          <a:bodyPr vert="horz" lIns="90000" tIns="46800" rIns="90000" bIns="46800" rtlCol="0" anchor="b" anchorCtr="0">
            <a:noAutofit/>
          </a:bodyPr>
          <a:lstStyle>
            <a:lvl1pPr algn="ctr" defTabSz="914400" rtl="0" eaLnBrk="1" fontAlgn="auto" latinLnBrk="0" hangingPunct="1">
              <a:lnSpc>
                <a:spcPct val="100000"/>
              </a:lnSpc>
              <a:spcBef>
                <a:spcPct val="0"/>
              </a:spcBef>
              <a:buNone/>
              <a:defRPr sz="60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a:lstStyle>
          <a:p>
            <a:r>
              <a:rPr lang="zh-CN" altLang="en-US" sz="1600">
                <a:solidFill>
                  <a:srgbClr val="FFFF00"/>
                </a:solidFill>
              </a:rPr>
              <a:t>轮式</a:t>
            </a:r>
            <a:endParaRPr lang="zh-CN" altLang="en-US" sz="1600">
              <a:solidFill>
                <a:srgbClr val="FFFF00"/>
              </a:solidFill>
            </a:endParaRPr>
          </a:p>
          <a:p>
            <a:r>
              <a:rPr lang="zh-CN" altLang="en-US" sz="1600">
                <a:solidFill>
                  <a:srgbClr val="FFFF00"/>
                </a:solidFill>
              </a:rPr>
              <a:t>机器人</a:t>
            </a:r>
            <a:endParaRPr lang="en-US" altLang="zh-CN" sz="1600">
              <a:solidFill>
                <a:srgbClr val="FFFF00"/>
              </a:solidFill>
            </a:endParaRPr>
          </a:p>
        </p:txBody>
      </p:sp>
      <p:sp>
        <p:nvSpPr>
          <p:cNvPr id="3" name="左大括号 2"/>
          <p:cNvSpPr/>
          <p:nvPr/>
        </p:nvSpPr>
        <p:spPr>
          <a:xfrm>
            <a:off x="2574290" y="2396490"/>
            <a:ext cx="422275" cy="356616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21" name="标题 1"/>
          <p:cNvSpPr>
            <a:spLocks noGrp="1"/>
          </p:cNvSpPr>
          <p:nvPr>
            <p:custDataLst>
              <p:tags r:id="rId5"/>
            </p:custDataLst>
          </p:nvPr>
        </p:nvSpPr>
        <p:spPr>
          <a:xfrm>
            <a:off x="3090863" y="2369185"/>
            <a:ext cx="1203960" cy="374015"/>
          </a:xfrm>
          <a:prstGeom prst="rect">
            <a:avLst/>
          </a:prstGeom>
        </p:spPr>
        <p:txBody>
          <a:bodyPr vert="horz" lIns="90000" tIns="46800" rIns="90000" bIns="46800" rtlCol="0" anchor="b" anchorCtr="0">
            <a:noAutofit/>
          </a:bodyPr>
          <a:lstStyle>
            <a:lvl1pPr algn="ctr" defTabSz="914400" rtl="0" eaLnBrk="1" fontAlgn="auto" latinLnBrk="0" hangingPunct="1">
              <a:lnSpc>
                <a:spcPct val="100000"/>
              </a:lnSpc>
              <a:spcBef>
                <a:spcPct val="0"/>
              </a:spcBef>
              <a:buNone/>
              <a:defRPr sz="60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a:lstStyle>
          <a:p>
            <a:r>
              <a:rPr lang="zh-CN" altLang="en-US" sz="1600">
                <a:solidFill>
                  <a:srgbClr val="FFFF00"/>
                </a:solidFill>
              </a:rPr>
              <a:t>两轮差速</a:t>
            </a:r>
            <a:endParaRPr lang="zh-CN" altLang="en-US" sz="1600">
              <a:solidFill>
                <a:srgbClr val="FFFF00"/>
              </a:solidFill>
            </a:endParaRPr>
          </a:p>
        </p:txBody>
      </p:sp>
      <p:sp>
        <p:nvSpPr>
          <p:cNvPr id="23" name="标题 1"/>
          <p:cNvSpPr>
            <a:spLocks noGrp="1"/>
          </p:cNvSpPr>
          <p:nvPr>
            <p:custDataLst>
              <p:tags r:id="rId6"/>
            </p:custDataLst>
          </p:nvPr>
        </p:nvSpPr>
        <p:spPr>
          <a:xfrm>
            <a:off x="3090863" y="3673475"/>
            <a:ext cx="1203960" cy="374015"/>
          </a:xfrm>
          <a:prstGeom prst="rect">
            <a:avLst/>
          </a:prstGeom>
        </p:spPr>
        <p:txBody>
          <a:bodyPr vert="horz" lIns="90000" tIns="46800" rIns="90000" bIns="46800" rtlCol="0" anchor="b" anchorCtr="0">
            <a:noAutofit/>
          </a:bodyPr>
          <a:lstStyle>
            <a:lvl1pPr algn="ctr" defTabSz="914400" rtl="0" eaLnBrk="1" fontAlgn="auto" latinLnBrk="0" hangingPunct="1">
              <a:lnSpc>
                <a:spcPct val="100000"/>
              </a:lnSpc>
              <a:spcBef>
                <a:spcPct val="0"/>
              </a:spcBef>
              <a:buNone/>
              <a:defRPr sz="60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a:lstStyle>
          <a:p>
            <a:r>
              <a:rPr lang="zh-CN" altLang="en-US" sz="1600">
                <a:solidFill>
                  <a:srgbClr val="FFFF00"/>
                </a:solidFill>
              </a:rPr>
              <a:t>四轮差速</a:t>
            </a:r>
            <a:endParaRPr lang="en-US" altLang="zh-CN" sz="1600">
              <a:solidFill>
                <a:srgbClr val="FFFF00"/>
              </a:solidFill>
            </a:endParaRPr>
          </a:p>
        </p:txBody>
      </p:sp>
      <p:sp>
        <p:nvSpPr>
          <p:cNvPr id="24" name="标题 1"/>
          <p:cNvSpPr>
            <a:spLocks noGrp="1"/>
          </p:cNvSpPr>
          <p:nvPr>
            <p:custDataLst>
              <p:tags r:id="rId7"/>
            </p:custDataLst>
          </p:nvPr>
        </p:nvSpPr>
        <p:spPr>
          <a:xfrm>
            <a:off x="3090863" y="4726305"/>
            <a:ext cx="1203960" cy="374015"/>
          </a:xfrm>
          <a:prstGeom prst="rect">
            <a:avLst/>
          </a:prstGeom>
        </p:spPr>
        <p:txBody>
          <a:bodyPr vert="horz" lIns="90000" tIns="46800" rIns="90000" bIns="46800" rtlCol="0" anchor="b" anchorCtr="0">
            <a:noAutofit/>
          </a:bodyPr>
          <a:lstStyle>
            <a:lvl1pPr algn="ctr" defTabSz="914400" rtl="0" eaLnBrk="1" fontAlgn="auto" latinLnBrk="0" hangingPunct="1">
              <a:lnSpc>
                <a:spcPct val="100000"/>
              </a:lnSpc>
              <a:spcBef>
                <a:spcPct val="0"/>
              </a:spcBef>
              <a:buNone/>
              <a:defRPr sz="60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a:lstStyle>
          <a:p>
            <a:r>
              <a:rPr lang="zh-CN" altLang="en-US" sz="1600">
                <a:solidFill>
                  <a:srgbClr val="FFFF00"/>
                </a:solidFill>
              </a:rPr>
              <a:t>阿克曼</a:t>
            </a:r>
            <a:endParaRPr lang="zh-CN" altLang="en-US" sz="1600">
              <a:solidFill>
                <a:srgbClr val="FFFF00"/>
              </a:solidFill>
            </a:endParaRPr>
          </a:p>
        </p:txBody>
      </p:sp>
      <p:sp>
        <p:nvSpPr>
          <p:cNvPr id="25" name="标题 1"/>
          <p:cNvSpPr>
            <a:spLocks noGrp="1"/>
          </p:cNvSpPr>
          <p:nvPr>
            <p:custDataLst>
              <p:tags r:id="rId8"/>
            </p:custDataLst>
          </p:nvPr>
        </p:nvSpPr>
        <p:spPr>
          <a:xfrm>
            <a:off x="3090863" y="5667375"/>
            <a:ext cx="1203960" cy="374015"/>
          </a:xfrm>
          <a:prstGeom prst="rect">
            <a:avLst/>
          </a:prstGeom>
        </p:spPr>
        <p:txBody>
          <a:bodyPr vert="horz" lIns="90000" tIns="46800" rIns="90000" bIns="46800" rtlCol="0" anchor="b" anchorCtr="0">
            <a:noAutofit/>
          </a:bodyPr>
          <a:lstStyle>
            <a:lvl1pPr algn="ctr" defTabSz="914400" rtl="0" eaLnBrk="1" fontAlgn="auto" latinLnBrk="0" hangingPunct="1">
              <a:lnSpc>
                <a:spcPct val="100000"/>
              </a:lnSpc>
              <a:spcBef>
                <a:spcPct val="0"/>
              </a:spcBef>
              <a:buNone/>
              <a:defRPr sz="60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a:lstStyle>
          <a:p>
            <a:r>
              <a:rPr lang="zh-CN" altLang="en-US" sz="1600">
                <a:solidFill>
                  <a:srgbClr val="FFFF00"/>
                </a:solidFill>
              </a:rPr>
              <a:t>全向</a:t>
            </a:r>
            <a:endParaRPr lang="zh-CN" altLang="en-US" sz="1600">
              <a:solidFill>
                <a:srgbClr val="FFFF00"/>
              </a:solidFill>
            </a:endParaRPr>
          </a:p>
        </p:txBody>
      </p:sp>
      <p:pic>
        <p:nvPicPr>
          <p:cNvPr id="4" name="图片 3"/>
          <p:cNvPicPr>
            <a:picLocks noChangeAspect="1"/>
          </p:cNvPicPr>
          <p:nvPr/>
        </p:nvPicPr>
        <p:blipFill>
          <a:blip r:embed="rId9"/>
          <a:stretch>
            <a:fillRect/>
          </a:stretch>
        </p:blipFill>
        <p:spPr>
          <a:xfrm>
            <a:off x="6972935" y="1739900"/>
            <a:ext cx="783590" cy="1206500"/>
          </a:xfrm>
          <a:prstGeom prst="rect">
            <a:avLst/>
          </a:prstGeom>
        </p:spPr>
      </p:pic>
      <p:pic>
        <p:nvPicPr>
          <p:cNvPr id="7" name="图片 6"/>
          <p:cNvPicPr>
            <a:picLocks noChangeAspect="1"/>
          </p:cNvPicPr>
          <p:nvPr/>
        </p:nvPicPr>
        <p:blipFill>
          <a:blip r:embed="rId10"/>
          <a:stretch>
            <a:fillRect/>
          </a:stretch>
        </p:blipFill>
        <p:spPr>
          <a:xfrm>
            <a:off x="8144510" y="1663700"/>
            <a:ext cx="897255" cy="1384300"/>
          </a:xfrm>
          <a:prstGeom prst="rect">
            <a:avLst/>
          </a:prstGeom>
        </p:spPr>
      </p:pic>
      <p:pic>
        <p:nvPicPr>
          <p:cNvPr id="17" name="图片 16"/>
          <p:cNvPicPr>
            <a:picLocks noChangeAspect="1"/>
          </p:cNvPicPr>
          <p:nvPr/>
        </p:nvPicPr>
        <p:blipFill>
          <a:blip r:embed="rId11"/>
          <a:stretch>
            <a:fillRect/>
          </a:stretch>
        </p:blipFill>
        <p:spPr>
          <a:xfrm>
            <a:off x="9472295" y="1602105"/>
            <a:ext cx="654685" cy="1445895"/>
          </a:xfrm>
          <a:prstGeom prst="rect">
            <a:avLst/>
          </a:prstGeom>
        </p:spPr>
      </p:pic>
      <p:pic>
        <p:nvPicPr>
          <p:cNvPr id="19" name="图片 18"/>
          <p:cNvPicPr>
            <a:picLocks noChangeAspect="1"/>
          </p:cNvPicPr>
          <p:nvPr/>
        </p:nvPicPr>
        <p:blipFill>
          <a:blip r:embed="rId12"/>
          <a:stretch>
            <a:fillRect/>
          </a:stretch>
        </p:blipFill>
        <p:spPr>
          <a:xfrm>
            <a:off x="5400040" y="1932305"/>
            <a:ext cx="1155700" cy="848995"/>
          </a:xfrm>
          <a:prstGeom prst="rect">
            <a:avLst/>
          </a:prstGeom>
        </p:spPr>
      </p:pic>
      <p:pic>
        <p:nvPicPr>
          <p:cNvPr id="5" name="图片 4"/>
          <p:cNvPicPr>
            <a:picLocks noChangeAspect="1"/>
          </p:cNvPicPr>
          <p:nvPr/>
        </p:nvPicPr>
        <p:blipFill>
          <a:blip r:embed="rId13"/>
          <a:stretch>
            <a:fillRect/>
          </a:stretch>
        </p:blipFill>
        <p:spPr>
          <a:xfrm>
            <a:off x="7042785" y="3117850"/>
            <a:ext cx="1537335" cy="1148080"/>
          </a:xfrm>
          <a:prstGeom prst="rect">
            <a:avLst/>
          </a:prstGeom>
        </p:spPr>
      </p:pic>
      <p:pic>
        <p:nvPicPr>
          <p:cNvPr id="8" name="图片 7"/>
          <p:cNvPicPr>
            <a:picLocks noChangeAspect="1"/>
          </p:cNvPicPr>
          <p:nvPr/>
        </p:nvPicPr>
        <p:blipFill>
          <a:blip r:embed="rId14"/>
          <a:stretch>
            <a:fillRect/>
          </a:stretch>
        </p:blipFill>
        <p:spPr>
          <a:xfrm>
            <a:off x="5099050" y="3247390"/>
            <a:ext cx="1732280" cy="897890"/>
          </a:xfrm>
          <a:prstGeom prst="rect">
            <a:avLst/>
          </a:prstGeom>
        </p:spPr>
      </p:pic>
      <p:pic>
        <p:nvPicPr>
          <p:cNvPr id="10" name="图片 9"/>
          <p:cNvPicPr>
            <a:picLocks noChangeAspect="1"/>
          </p:cNvPicPr>
          <p:nvPr/>
        </p:nvPicPr>
        <p:blipFill>
          <a:blip r:embed="rId15"/>
          <a:stretch>
            <a:fillRect/>
          </a:stretch>
        </p:blipFill>
        <p:spPr>
          <a:xfrm>
            <a:off x="5256530" y="4316095"/>
            <a:ext cx="1423670" cy="1039495"/>
          </a:xfrm>
          <a:prstGeom prst="rect">
            <a:avLst/>
          </a:prstGeom>
        </p:spPr>
      </p:pic>
      <p:pic>
        <p:nvPicPr>
          <p:cNvPr id="16" name="图片 15"/>
          <p:cNvPicPr>
            <a:picLocks noChangeAspect="1"/>
          </p:cNvPicPr>
          <p:nvPr/>
        </p:nvPicPr>
        <p:blipFill>
          <a:blip r:embed="rId16"/>
          <a:stretch>
            <a:fillRect/>
          </a:stretch>
        </p:blipFill>
        <p:spPr>
          <a:xfrm>
            <a:off x="5437505" y="5423535"/>
            <a:ext cx="1122045" cy="1328420"/>
          </a:xfrm>
          <a:prstGeom prst="rect">
            <a:avLst/>
          </a:prstGeom>
        </p:spPr>
      </p:pic>
    </p:spTree>
    <p:custDataLst>
      <p:tags r:id="rId17"/>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blinds(horizontal)">
                                      <p:cBhvr>
                                        <p:cTn id="10" dur="500"/>
                                        <p:tgtEl>
                                          <p:spTgt spid="3"/>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blinds(horizontal)">
                                      <p:cBhvr>
                                        <p:cTn id="13" dur="500"/>
                                        <p:tgtEl>
                                          <p:spTgt spid="21"/>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blinds(horizontal)">
                                      <p:cBhvr>
                                        <p:cTn id="16" dur="500"/>
                                        <p:tgtEl>
                                          <p:spTgt spid="23"/>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blinds(horizontal)">
                                      <p:cBhvr>
                                        <p:cTn id="19" dur="500"/>
                                        <p:tgtEl>
                                          <p:spTgt spid="24"/>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blinds(horizontal)">
                                      <p:cBhvr>
                                        <p:cTn id="22" dur="500"/>
                                        <p:tgtEl>
                                          <p:spTgt spid="25"/>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blinds(horizontal)">
                                      <p:cBhvr>
                                        <p:cTn id="27" dur="500"/>
                                        <p:tgtEl>
                                          <p:spTgt spid="19"/>
                                        </p:tgtEl>
                                      </p:cBhvr>
                                    </p:animEffect>
                                  </p:childTnLst>
                                </p:cTn>
                              </p:par>
                              <p:par>
                                <p:cTn id="28" presetID="3" presetClass="entr" presetSubtype="10" fill="hold" nodeType="with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blinds(horizontal)">
                                      <p:cBhvr>
                                        <p:cTn id="30" dur="500"/>
                                        <p:tgtEl>
                                          <p:spTgt spid="4"/>
                                        </p:tgtEl>
                                      </p:cBhvr>
                                    </p:animEffect>
                                  </p:childTnLst>
                                </p:cTn>
                              </p:par>
                              <p:par>
                                <p:cTn id="31" presetID="3" presetClass="entr" presetSubtype="10" fill="hold" nodeType="withEffect">
                                  <p:stCondLst>
                                    <p:cond delay="0"/>
                                  </p:stCondLst>
                                  <p:childTnLst>
                                    <p:set>
                                      <p:cBhvr>
                                        <p:cTn id="32" dur="1" fill="hold">
                                          <p:stCondLst>
                                            <p:cond delay="0"/>
                                          </p:stCondLst>
                                        </p:cTn>
                                        <p:tgtEl>
                                          <p:spTgt spid="7"/>
                                        </p:tgtEl>
                                        <p:attrNameLst>
                                          <p:attrName>style.visibility</p:attrName>
                                        </p:attrNameLst>
                                      </p:cBhvr>
                                      <p:to>
                                        <p:strVal val="visible"/>
                                      </p:to>
                                    </p:set>
                                    <p:animEffect transition="in" filter="blinds(horizontal)">
                                      <p:cBhvr>
                                        <p:cTn id="33" dur="500"/>
                                        <p:tgtEl>
                                          <p:spTgt spid="7"/>
                                        </p:tgtEl>
                                      </p:cBhvr>
                                    </p:animEffect>
                                  </p:childTnLst>
                                </p:cTn>
                              </p:par>
                              <p:par>
                                <p:cTn id="34" presetID="3" presetClass="entr" presetSubtype="10" fill="hold" nodeType="withEffect">
                                  <p:stCondLst>
                                    <p:cond delay="0"/>
                                  </p:stCondLst>
                                  <p:childTnLst>
                                    <p:set>
                                      <p:cBhvr>
                                        <p:cTn id="35" dur="1" fill="hold">
                                          <p:stCondLst>
                                            <p:cond delay="0"/>
                                          </p:stCondLst>
                                        </p:cTn>
                                        <p:tgtEl>
                                          <p:spTgt spid="17"/>
                                        </p:tgtEl>
                                        <p:attrNameLst>
                                          <p:attrName>style.visibility</p:attrName>
                                        </p:attrNameLst>
                                      </p:cBhvr>
                                      <p:to>
                                        <p:strVal val="visible"/>
                                      </p:to>
                                    </p:set>
                                    <p:animEffect transition="in" filter="blinds(horizontal)">
                                      <p:cBhvr>
                                        <p:cTn id="36" dur="500"/>
                                        <p:tgtEl>
                                          <p:spTgt spid="17"/>
                                        </p:tgtEl>
                                      </p:cBhvr>
                                    </p:animEffect>
                                  </p:childTnLst>
                                </p:cTn>
                              </p:par>
                            </p:childTnLst>
                          </p:cTn>
                        </p:par>
                      </p:childTnLst>
                    </p:cTn>
                  </p:par>
                  <p:par>
                    <p:cTn id="37" fill="hold">
                      <p:stCondLst>
                        <p:cond delay="indefinite"/>
                      </p:stCondLst>
                      <p:childTnLst>
                        <p:par>
                          <p:cTn id="38" fill="hold">
                            <p:stCondLst>
                              <p:cond delay="0"/>
                            </p:stCondLst>
                            <p:childTnLst>
                              <p:par>
                                <p:cTn id="39" presetID="3" presetClass="entr" presetSubtype="10" fill="hold" nodeType="clickEffect">
                                  <p:stCondLst>
                                    <p:cond delay="0"/>
                                  </p:stCondLst>
                                  <p:childTnLst>
                                    <p:set>
                                      <p:cBhvr>
                                        <p:cTn id="40" dur="1" fill="hold">
                                          <p:stCondLst>
                                            <p:cond delay="0"/>
                                          </p:stCondLst>
                                        </p:cTn>
                                        <p:tgtEl>
                                          <p:spTgt spid="8"/>
                                        </p:tgtEl>
                                        <p:attrNameLst>
                                          <p:attrName>style.visibility</p:attrName>
                                        </p:attrNameLst>
                                      </p:cBhvr>
                                      <p:to>
                                        <p:strVal val="visible"/>
                                      </p:to>
                                    </p:set>
                                    <p:animEffect transition="in" filter="blinds(horizontal)">
                                      <p:cBhvr>
                                        <p:cTn id="41" dur="500"/>
                                        <p:tgtEl>
                                          <p:spTgt spid="8"/>
                                        </p:tgtEl>
                                      </p:cBhvr>
                                    </p:animEffect>
                                  </p:childTnLst>
                                </p:cTn>
                              </p:par>
                              <p:par>
                                <p:cTn id="42" presetID="3" presetClass="entr" presetSubtype="10" fill="hold" nodeType="withEffect">
                                  <p:stCondLst>
                                    <p:cond delay="0"/>
                                  </p:stCondLst>
                                  <p:childTnLst>
                                    <p:set>
                                      <p:cBhvr>
                                        <p:cTn id="43" dur="1" fill="hold">
                                          <p:stCondLst>
                                            <p:cond delay="0"/>
                                          </p:stCondLst>
                                        </p:cTn>
                                        <p:tgtEl>
                                          <p:spTgt spid="5"/>
                                        </p:tgtEl>
                                        <p:attrNameLst>
                                          <p:attrName>style.visibility</p:attrName>
                                        </p:attrNameLst>
                                      </p:cBhvr>
                                      <p:to>
                                        <p:strVal val="visible"/>
                                      </p:to>
                                    </p:set>
                                    <p:animEffect transition="in" filter="blinds(horizontal)">
                                      <p:cBhvr>
                                        <p:cTn id="44" dur="500"/>
                                        <p:tgtEl>
                                          <p:spTgt spid="5"/>
                                        </p:tgtEl>
                                      </p:cBhvr>
                                    </p:animEffect>
                                  </p:childTnLst>
                                </p:cTn>
                              </p:par>
                            </p:childTnLst>
                          </p:cTn>
                        </p:par>
                      </p:childTnLst>
                    </p:cTn>
                  </p:par>
                  <p:par>
                    <p:cTn id="45" fill="hold">
                      <p:stCondLst>
                        <p:cond delay="indefinite"/>
                      </p:stCondLst>
                      <p:childTnLst>
                        <p:par>
                          <p:cTn id="46" fill="hold">
                            <p:stCondLst>
                              <p:cond delay="0"/>
                            </p:stCondLst>
                            <p:childTnLst>
                              <p:par>
                                <p:cTn id="47" presetID="3" presetClass="entr" presetSubtype="10" fill="hold" nodeType="clickEffect">
                                  <p:stCondLst>
                                    <p:cond delay="0"/>
                                  </p:stCondLst>
                                  <p:childTnLst>
                                    <p:set>
                                      <p:cBhvr>
                                        <p:cTn id="48" dur="1" fill="hold">
                                          <p:stCondLst>
                                            <p:cond delay="0"/>
                                          </p:stCondLst>
                                        </p:cTn>
                                        <p:tgtEl>
                                          <p:spTgt spid="10"/>
                                        </p:tgtEl>
                                        <p:attrNameLst>
                                          <p:attrName>style.visibility</p:attrName>
                                        </p:attrNameLst>
                                      </p:cBhvr>
                                      <p:to>
                                        <p:strVal val="visible"/>
                                      </p:to>
                                    </p:set>
                                    <p:animEffect transition="in" filter="blinds(horizontal)">
                                      <p:cBhvr>
                                        <p:cTn id="49" dur="500"/>
                                        <p:tgtEl>
                                          <p:spTgt spid="10"/>
                                        </p:tgtEl>
                                      </p:cBhvr>
                                    </p:animEffect>
                                  </p:childTnLst>
                                </p:cTn>
                              </p:par>
                            </p:childTnLst>
                          </p:cTn>
                        </p:par>
                      </p:childTnLst>
                    </p:cTn>
                  </p:par>
                  <p:par>
                    <p:cTn id="50" fill="hold">
                      <p:stCondLst>
                        <p:cond delay="indefinite"/>
                      </p:stCondLst>
                      <p:childTnLst>
                        <p:par>
                          <p:cTn id="51" fill="hold">
                            <p:stCondLst>
                              <p:cond delay="0"/>
                            </p:stCondLst>
                            <p:childTnLst>
                              <p:par>
                                <p:cTn id="52" presetID="3" presetClass="entr" presetSubtype="10" fill="hold" nodeType="clickEffect">
                                  <p:stCondLst>
                                    <p:cond delay="0"/>
                                  </p:stCondLst>
                                  <p:childTnLst>
                                    <p:set>
                                      <p:cBhvr>
                                        <p:cTn id="53" dur="1" fill="hold">
                                          <p:stCondLst>
                                            <p:cond delay="0"/>
                                          </p:stCondLst>
                                        </p:cTn>
                                        <p:tgtEl>
                                          <p:spTgt spid="16"/>
                                        </p:tgtEl>
                                        <p:attrNameLst>
                                          <p:attrName>style.visibility</p:attrName>
                                        </p:attrNameLst>
                                      </p:cBhvr>
                                      <p:to>
                                        <p:strVal val="visible"/>
                                      </p:to>
                                    </p:set>
                                    <p:animEffect transition="in" filter="blinds(horizontal)">
                                      <p:cBhvr>
                                        <p:cTn id="54"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3" grpId="0" bldLvl="0" animBg="1"/>
      <p:bldP spid="21" grpId="0"/>
      <p:bldP spid="23" grpId="0"/>
      <p:bldP spid="24" grpId="0"/>
      <p:bldP spid="25" grpId="0"/>
    </p:bldLst>
  </p:timing>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00.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ID" val="custom20205081_1*a*1"/>
  <p:tag name="KSO_WM_TEMPLATE_CATEGORY" val="custom"/>
  <p:tag name="KSO_WM_TEMPLATE_INDEX" val="20205081"/>
  <p:tag name="KSO_WM_UNIT_LAYERLEVEL" val="1"/>
  <p:tag name="KSO_WM_TAG_VERSION" val="1.0"/>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101.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ID" val="custom20205081_1*a*1"/>
  <p:tag name="KSO_WM_TEMPLATE_CATEGORY" val="custom"/>
  <p:tag name="KSO_WM_TEMPLATE_INDEX" val="20205081"/>
  <p:tag name="KSO_WM_UNIT_LAYERLEVEL" val="1"/>
  <p:tag name="KSO_WM_TAG_VERSION" val="1.0"/>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102.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ID" val="custom20205081_1*a*1"/>
  <p:tag name="KSO_WM_TEMPLATE_CATEGORY" val="custom"/>
  <p:tag name="KSO_WM_TEMPLATE_INDEX" val="20205081"/>
  <p:tag name="KSO_WM_UNIT_LAYERLEVEL" val="1"/>
  <p:tag name="KSO_WM_TAG_VERSION" val="1.0"/>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103.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ID" val="custom20205081_1*a*1"/>
  <p:tag name="KSO_WM_TEMPLATE_CATEGORY" val="custom"/>
  <p:tag name="KSO_WM_TEMPLATE_INDEX" val="20205081"/>
  <p:tag name="KSO_WM_UNIT_LAYERLEVEL" val="1"/>
  <p:tag name="KSO_WM_TAG_VERSION" val="1.0"/>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104.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ID" val="custom20205081_1*a*1"/>
  <p:tag name="KSO_WM_TEMPLATE_CATEGORY" val="custom"/>
  <p:tag name="KSO_WM_TEMPLATE_INDEX" val="20205081"/>
  <p:tag name="KSO_WM_UNIT_LAYERLEVEL" val="1"/>
  <p:tag name="KSO_WM_TAG_VERSION" val="1.0"/>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105.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TIMING" val="|75.477"/>
</p:tagLst>
</file>

<file path=ppt/tags/tag106.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107.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ID" val="custom20205081_1*a*1"/>
  <p:tag name="KSO_WM_TEMPLATE_CATEGORY" val="custom"/>
  <p:tag name="KSO_WM_TEMPLATE_INDEX" val="20205081"/>
  <p:tag name="KSO_WM_UNIT_LAYERLEVEL" val="1"/>
  <p:tag name="KSO_WM_TAG_VERSION" val="1.0"/>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108.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ID" val="custom20205081_1*a*1"/>
  <p:tag name="KSO_WM_TEMPLATE_CATEGORY" val="custom"/>
  <p:tag name="KSO_WM_TEMPLATE_INDEX" val="20205081"/>
  <p:tag name="KSO_WM_UNIT_LAYERLEVEL" val="1"/>
  <p:tag name="KSO_WM_TAG_VERSION" val="1.0"/>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109.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ID" val="custom20205081_1*a*1"/>
  <p:tag name="KSO_WM_TEMPLATE_CATEGORY" val="custom"/>
  <p:tag name="KSO_WM_TEMPLATE_INDEX" val="20205081"/>
  <p:tag name="KSO_WM_UNIT_LAYERLEVEL" val="1"/>
  <p:tag name="KSO_WM_TAG_VERSION" val="1.0"/>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10.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ID" val="custom20205081_1*a*1"/>
  <p:tag name="KSO_WM_TEMPLATE_CATEGORY" val="custom"/>
  <p:tag name="KSO_WM_TEMPLATE_INDEX" val="20205081"/>
  <p:tag name="KSO_WM_UNIT_LAYERLEVEL" val="1"/>
  <p:tag name="KSO_WM_TAG_VERSION" val="1.0"/>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111.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ID" val="custom20205081_1*a*1"/>
  <p:tag name="KSO_WM_TEMPLATE_CATEGORY" val="custom"/>
  <p:tag name="KSO_WM_TEMPLATE_INDEX" val="20205081"/>
  <p:tag name="KSO_WM_UNIT_LAYERLEVEL" val="1"/>
  <p:tag name="KSO_WM_TAG_VERSION" val="1.0"/>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112.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ID" val="custom20205081_1*a*1"/>
  <p:tag name="KSO_WM_TEMPLATE_CATEGORY" val="custom"/>
  <p:tag name="KSO_WM_TEMPLATE_INDEX" val="20205081"/>
  <p:tag name="KSO_WM_UNIT_LAYERLEVEL" val="1"/>
  <p:tag name="KSO_WM_TAG_VERSION" val="1.0"/>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113.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TIMING" val="|75.477"/>
</p:tagLst>
</file>

<file path=ppt/tags/tag114.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115.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ID" val="custom20205081_1*a*1"/>
  <p:tag name="KSO_WM_TEMPLATE_CATEGORY" val="custom"/>
  <p:tag name="KSO_WM_TEMPLATE_INDEX" val="20205081"/>
  <p:tag name="KSO_WM_UNIT_LAYERLEVEL" val="1"/>
  <p:tag name="KSO_WM_TAG_VERSION" val="1.0"/>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116.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ID" val="custom20205081_1*a*1"/>
  <p:tag name="KSO_WM_TEMPLATE_CATEGORY" val="custom"/>
  <p:tag name="KSO_WM_TEMPLATE_INDEX" val="20205081"/>
  <p:tag name="KSO_WM_UNIT_LAYERLEVEL" val="1"/>
  <p:tag name="KSO_WM_TAG_VERSION" val="1.0"/>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117.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ID" val="custom20205081_1*a*1"/>
  <p:tag name="KSO_WM_TEMPLATE_CATEGORY" val="custom"/>
  <p:tag name="KSO_WM_TEMPLATE_INDEX" val="20205081"/>
  <p:tag name="KSO_WM_UNIT_LAYERLEVEL" val="1"/>
  <p:tag name="KSO_WM_TAG_VERSION" val="1.0"/>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118.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ID" val="custom20205081_1*a*1"/>
  <p:tag name="KSO_WM_TEMPLATE_CATEGORY" val="custom"/>
  <p:tag name="KSO_WM_TEMPLATE_INDEX" val="20205081"/>
  <p:tag name="KSO_WM_UNIT_LAYERLEVEL" val="1"/>
  <p:tag name="KSO_WM_TAG_VERSION" val="1.0"/>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119.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ID" val="custom20205081_1*a*1"/>
  <p:tag name="KSO_WM_TEMPLATE_CATEGORY" val="custom"/>
  <p:tag name="KSO_WM_TEMPLATE_INDEX" val="20205081"/>
  <p:tag name="KSO_WM_UNIT_LAYERLEVEL" val="1"/>
  <p:tag name="KSO_WM_TAG_VERSION" val="1.0"/>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20.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ID" val="custom20205081_1*a*1"/>
  <p:tag name="KSO_WM_TEMPLATE_CATEGORY" val="custom"/>
  <p:tag name="KSO_WM_TEMPLATE_INDEX" val="20205081"/>
  <p:tag name="KSO_WM_UNIT_LAYERLEVEL" val="1"/>
  <p:tag name="KSO_WM_TAG_VERSION" val="1.0"/>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121.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TIMING" val="|75.477"/>
</p:tagLst>
</file>

<file path=ppt/tags/tag122.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123.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Lst>
</file>

<file path=ppt/tags/tag124.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125.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126.xml><?xml version="1.0" encoding="utf-8"?>
<p:tagLst xmlns:p="http://schemas.openxmlformats.org/presentationml/2006/main">
  <p:tag name="KSO_WM_BEAUTIFY_FLAG" val=""/>
</p:tagLst>
</file>

<file path=ppt/tags/tag127.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TIMING" val="|75.477"/>
</p:tagLst>
</file>

<file path=ppt/tags/tag128.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129.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30.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131.xml><?xml version="1.0" encoding="utf-8"?>
<p:tagLst xmlns:p="http://schemas.openxmlformats.org/presentationml/2006/main">
  <p:tag name="KSO_WM_BEAUTIFY_FLAG" val=""/>
</p:tagLst>
</file>

<file path=ppt/tags/tag132.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ID" val="custom20205081_1*a*1"/>
  <p:tag name="KSO_WM_TEMPLATE_CATEGORY" val="custom"/>
  <p:tag name="KSO_WM_TEMPLATE_INDEX" val="20205081"/>
  <p:tag name="KSO_WM_UNIT_LAYERLEVEL" val="1"/>
  <p:tag name="KSO_WM_TAG_VERSION" val="1.0"/>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133.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ID" val="custom20205081_1*a*1"/>
  <p:tag name="KSO_WM_TEMPLATE_CATEGORY" val="custom"/>
  <p:tag name="KSO_WM_TEMPLATE_INDEX" val="20205081"/>
  <p:tag name="KSO_WM_UNIT_LAYERLEVEL" val="1"/>
  <p:tag name="KSO_WM_TAG_VERSION" val="1.0"/>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134.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TIMING" val="|25.849|0.921"/>
</p:tagLst>
</file>

<file path=ppt/tags/tag135.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136.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137.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138.xml><?xml version="1.0" encoding="utf-8"?>
<p:tagLst xmlns:p="http://schemas.openxmlformats.org/presentationml/2006/main">
  <p:tag name="KSO_WM_BEAUTIFY_FLAG" val=""/>
</p:tagLst>
</file>

<file path=ppt/tags/tag139.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ID" val="custom20205081_1*a*1"/>
  <p:tag name="KSO_WM_TEMPLATE_CATEGORY" val="custom"/>
  <p:tag name="KSO_WM_TEMPLATE_INDEX" val="20205081"/>
  <p:tag name="KSO_WM_UNIT_LAYERLEVEL" val="1"/>
  <p:tag name="KSO_WM_TAG_VERSION" val="1.0"/>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 name="KSO_WM_BEAUTIFY_FLAG" val=""/>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0.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ID" val="custom20205081_1*a*1"/>
  <p:tag name="KSO_WM_TEMPLATE_CATEGORY" val="custom"/>
  <p:tag name="KSO_WM_TEMPLATE_INDEX" val="20205081"/>
  <p:tag name="KSO_WM_UNIT_LAYERLEVEL" val="1"/>
  <p:tag name="KSO_WM_TAG_VERSION" val="1.0"/>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 name="KSO_WM_BEAUTIFY_FLAG" val=""/>
</p:tagLst>
</file>

<file path=ppt/tags/tag141.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TIMING" val="|25.849|0.921"/>
</p:tagLst>
</file>

<file path=ppt/tags/tag142.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143.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144.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145.xml><?xml version="1.0" encoding="utf-8"?>
<p:tagLst xmlns:p="http://schemas.openxmlformats.org/presentationml/2006/main">
  <p:tag name="KSO_WM_BEAUTIFY_FLAG" val=""/>
</p:tagLst>
</file>

<file path=ppt/tags/tag146.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ID" val="custom20205081_1*a*1"/>
  <p:tag name="KSO_WM_TEMPLATE_CATEGORY" val="custom"/>
  <p:tag name="KSO_WM_TEMPLATE_INDEX" val="20205081"/>
  <p:tag name="KSO_WM_UNIT_LAYERLEVEL" val="1"/>
  <p:tag name="KSO_WM_TAG_VERSION" val="1.0"/>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 name="KSO_WM_BEAUTIFY_FLAG" val=""/>
</p:tagLst>
</file>

<file path=ppt/tags/tag147.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ID" val="custom20205081_1*a*1"/>
  <p:tag name="KSO_WM_TEMPLATE_CATEGORY" val="custom"/>
  <p:tag name="KSO_WM_TEMPLATE_INDEX" val="20205081"/>
  <p:tag name="KSO_WM_UNIT_LAYERLEVEL" val="1"/>
  <p:tag name="KSO_WM_TAG_VERSION" val="1.0"/>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 name="KSO_WM_BEAUTIFY_FLAG" val=""/>
</p:tagLst>
</file>

<file path=ppt/tags/tag148.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ID" val="custom20205081_1*a*1"/>
  <p:tag name="KSO_WM_TEMPLATE_CATEGORY" val="custom"/>
  <p:tag name="KSO_WM_TEMPLATE_INDEX" val="20205081"/>
  <p:tag name="KSO_WM_UNIT_LAYERLEVEL" val="1"/>
  <p:tag name="KSO_WM_TAG_VERSION" val="1.0"/>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149.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ID" val="custom20205081_1*a*1"/>
  <p:tag name="KSO_WM_TEMPLATE_CATEGORY" val="custom"/>
  <p:tag name="KSO_WM_TEMPLATE_INDEX" val="20205081"/>
  <p:tag name="KSO_WM_UNIT_LAYERLEVEL" val="1"/>
  <p:tag name="KSO_WM_TAG_VERSION" val="1.0"/>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0.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ID" val="custom20205081_1*a*1"/>
  <p:tag name="KSO_WM_TEMPLATE_CATEGORY" val="custom"/>
  <p:tag name="KSO_WM_TEMPLATE_INDEX" val="20205081"/>
  <p:tag name="KSO_WM_UNIT_LAYERLEVEL" val="1"/>
  <p:tag name="KSO_WM_TAG_VERSION" val="1.0"/>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151.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ID" val="custom20205081_1*a*1"/>
  <p:tag name="KSO_WM_TEMPLATE_CATEGORY" val="custom"/>
  <p:tag name="KSO_WM_TEMPLATE_INDEX" val="20205081"/>
  <p:tag name="KSO_WM_UNIT_LAYERLEVEL" val="1"/>
  <p:tag name="KSO_WM_TAG_VERSION" val="1.0"/>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152.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ID" val="custom20205081_1*a*1"/>
  <p:tag name="KSO_WM_TEMPLATE_CATEGORY" val="custom"/>
  <p:tag name="KSO_WM_TEMPLATE_INDEX" val="20205081"/>
  <p:tag name="KSO_WM_UNIT_LAYERLEVEL" val="1"/>
  <p:tag name="KSO_WM_TAG_VERSION" val="1.0"/>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153.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ID" val="custom20205081_1*a*1"/>
  <p:tag name="KSO_WM_TEMPLATE_CATEGORY" val="custom"/>
  <p:tag name="KSO_WM_TEMPLATE_INDEX" val="20205081"/>
  <p:tag name="KSO_WM_UNIT_LAYERLEVEL" val="1"/>
  <p:tag name="KSO_WM_TAG_VERSION" val="1.0"/>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154.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TIMING" val="|25.849|0.921"/>
</p:tagLst>
</file>

<file path=ppt/tags/tag155.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156.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157.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158.xml><?xml version="1.0" encoding="utf-8"?>
<p:tagLst xmlns:p="http://schemas.openxmlformats.org/presentationml/2006/main">
  <p:tag name="KSO_WM_BEAUTIFY_FLAG" val=""/>
</p:tagLst>
</file>

<file path=ppt/tags/tag159.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ID" val="custom20205081_1*a*1"/>
  <p:tag name="KSO_WM_TEMPLATE_CATEGORY" val="custom"/>
  <p:tag name="KSO_WM_TEMPLATE_INDEX" val="20205081"/>
  <p:tag name="KSO_WM_UNIT_LAYERLEVEL" val="1"/>
  <p:tag name="KSO_WM_TAG_VERSION" val="1.0"/>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 name="KSO_WM_BEAUTIFY_FLAG" val=""/>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60.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ID" val="custom20205081_1*a*1"/>
  <p:tag name="KSO_WM_TEMPLATE_CATEGORY" val="custom"/>
  <p:tag name="KSO_WM_TEMPLATE_INDEX" val="20205081"/>
  <p:tag name="KSO_WM_UNIT_LAYERLEVEL" val="1"/>
  <p:tag name="KSO_WM_TAG_VERSION" val="1.0"/>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161.xml><?xml version="1.0" encoding="utf-8"?>
<p:tagLst xmlns:p="http://schemas.openxmlformats.org/presentationml/2006/main">
  <p:tag name="KSO_WM_BEAUTIFY_FLAG" val=""/>
</p:tagLst>
</file>

<file path=ppt/tags/tag162.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ID" val="custom20205081_1*a*1"/>
  <p:tag name="KSO_WM_TEMPLATE_CATEGORY" val="custom"/>
  <p:tag name="KSO_WM_TEMPLATE_INDEX" val="20205081"/>
  <p:tag name="KSO_WM_UNIT_LAYERLEVEL" val="1"/>
  <p:tag name="KSO_WM_TAG_VERSION" val="1.0"/>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163.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ID" val="custom20205081_1*a*1"/>
  <p:tag name="KSO_WM_TEMPLATE_CATEGORY" val="custom"/>
  <p:tag name="KSO_WM_TEMPLATE_INDEX" val="20205081"/>
  <p:tag name="KSO_WM_UNIT_LAYERLEVEL" val="1"/>
  <p:tag name="KSO_WM_TAG_VERSION" val="1.0"/>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164.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ID" val="custom20205081_1*a*1"/>
  <p:tag name="KSO_WM_TEMPLATE_CATEGORY" val="custom"/>
  <p:tag name="KSO_WM_TEMPLATE_INDEX" val="20205081"/>
  <p:tag name="KSO_WM_UNIT_LAYERLEVEL" val="1"/>
  <p:tag name="KSO_WM_TAG_VERSION" val="1.0"/>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165.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ID" val="custom20205081_1*a*1"/>
  <p:tag name="KSO_WM_TEMPLATE_CATEGORY" val="custom"/>
  <p:tag name="KSO_WM_TEMPLATE_INDEX" val="20205081"/>
  <p:tag name="KSO_WM_UNIT_LAYERLEVEL" val="1"/>
  <p:tag name="KSO_WM_TAG_VERSION" val="1.0"/>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166.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ID" val="custom20205081_1*a*1"/>
  <p:tag name="KSO_WM_TEMPLATE_CATEGORY" val="custom"/>
  <p:tag name="KSO_WM_TEMPLATE_INDEX" val="20205081"/>
  <p:tag name="KSO_WM_UNIT_LAYERLEVEL" val="1"/>
  <p:tag name="KSO_WM_TAG_VERSION" val="1.0"/>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167.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ID" val="custom20205081_1*a*1"/>
  <p:tag name="KSO_WM_TEMPLATE_CATEGORY" val="custom"/>
  <p:tag name="KSO_WM_TEMPLATE_INDEX" val="20205081"/>
  <p:tag name="KSO_WM_UNIT_LAYERLEVEL" val="1"/>
  <p:tag name="KSO_WM_TAG_VERSION" val="1.0"/>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168.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TIMING" val="|25.849|0.921"/>
</p:tagLst>
</file>

<file path=ppt/tags/tag169.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70.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171.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172.xml><?xml version="1.0" encoding="utf-8"?>
<p:tagLst xmlns:p="http://schemas.openxmlformats.org/presentationml/2006/main">
  <p:tag name="KSO_WM_BEAUTIFY_FLAG" val=""/>
</p:tagLst>
</file>

<file path=ppt/tags/tag173.xml><?xml version="1.0" encoding="utf-8"?>
<p:tagLst xmlns:p="http://schemas.openxmlformats.org/presentationml/2006/main">
  <p:tag name="KSO_WM_BEAUTIFY_FLAG" val=""/>
</p:tagLst>
</file>

<file path=ppt/tags/tag174.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ID" val="custom20205081_1*a*1"/>
  <p:tag name="KSO_WM_TEMPLATE_CATEGORY" val="custom"/>
  <p:tag name="KSO_WM_TEMPLATE_INDEX" val="20205081"/>
  <p:tag name="KSO_WM_UNIT_LAYERLEVEL" val="1"/>
  <p:tag name="KSO_WM_TAG_VERSION" val="1.0"/>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175.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ID" val="custom20205081_1*a*1"/>
  <p:tag name="KSO_WM_TEMPLATE_CATEGORY" val="custom"/>
  <p:tag name="KSO_WM_TEMPLATE_INDEX" val="20205081"/>
  <p:tag name="KSO_WM_UNIT_LAYERLEVEL" val="1"/>
  <p:tag name="KSO_WM_TAG_VERSION" val="1.0"/>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176.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ID" val="custom20205081_1*a*1"/>
  <p:tag name="KSO_WM_TEMPLATE_CATEGORY" val="custom"/>
  <p:tag name="KSO_WM_TEMPLATE_INDEX" val="20205081"/>
  <p:tag name="KSO_WM_UNIT_LAYERLEVEL" val="1"/>
  <p:tag name="KSO_WM_TAG_VERSION" val="1.0"/>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177.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ID" val="custom20205081_1*a*1"/>
  <p:tag name="KSO_WM_TEMPLATE_CATEGORY" val="custom"/>
  <p:tag name="KSO_WM_TEMPLATE_INDEX" val="20205081"/>
  <p:tag name="KSO_WM_UNIT_LAYERLEVEL" val="1"/>
  <p:tag name="KSO_WM_TAG_VERSION" val="1.0"/>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178.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ID" val="custom20205081_1*a*1"/>
  <p:tag name="KSO_WM_TEMPLATE_CATEGORY" val="custom"/>
  <p:tag name="KSO_WM_TEMPLATE_INDEX" val="20205081"/>
  <p:tag name="KSO_WM_UNIT_LAYERLEVEL" val="1"/>
  <p:tag name="KSO_WM_TAG_VERSION" val="1.0"/>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179.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ID" val="custom20205081_1*a*1"/>
  <p:tag name="KSO_WM_TEMPLATE_CATEGORY" val="custom"/>
  <p:tag name="KSO_WM_TEMPLATE_INDEX" val="20205081"/>
  <p:tag name="KSO_WM_UNIT_LAYERLEVEL" val="1"/>
  <p:tag name="KSO_WM_TAG_VERSION" val="1.0"/>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80.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TIMING" val="|25.849|0.921"/>
</p:tagLst>
</file>

<file path=ppt/tags/tag181.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182.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183.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184.xml><?xml version="1.0" encoding="utf-8"?>
<p:tagLst xmlns:p="http://schemas.openxmlformats.org/presentationml/2006/main">
  <p:tag name="KSO_WM_BEAUTIFY_FLAG" val=""/>
</p:tagLst>
</file>

<file path=ppt/tags/tag185.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ID" val="custom20205081_1*a*1"/>
  <p:tag name="KSO_WM_TEMPLATE_CATEGORY" val="custom"/>
  <p:tag name="KSO_WM_TEMPLATE_INDEX" val="20205081"/>
  <p:tag name="KSO_WM_UNIT_LAYERLEVEL" val="1"/>
  <p:tag name="KSO_WM_TAG_VERSION" val="1.0"/>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186.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ID" val="custom20205081_1*a*1"/>
  <p:tag name="KSO_WM_TEMPLATE_CATEGORY" val="custom"/>
  <p:tag name="KSO_WM_TEMPLATE_INDEX" val="20205081"/>
  <p:tag name="KSO_WM_UNIT_LAYERLEVEL" val="1"/>
  <p:tag name="KSO_WM_TAG_VERSION" val="1.0"/>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187.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ID" val="custom20205081_1*a*1"/>
  <p:tag name="KSO_WM_TEMPLATE_CATEGORY" val="custom"/>
  <p:tag name="KSO_WM_TEMPLATE_INDEX" val="20205081"/>
  <p:tag name="KSO_WM_UNIT_LAYERLEVEL" val="1"/>
  <p:tag name="KSO_WM_TAG_VERSION" val="1.0"/>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188.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ID" val="custom20205081_1*a*1"/>
  <p:tag name="KSO_WM_TEMPLATE_CATEGORY" val="custom"/>
  <p:tag name="KSO_WM_TEMPLATE_INDEX" val="20205081"/>
  <p:tag name="KSO_WM_UNIT_LAYERLEVEL" val="1"/>
  <p:tag name="KSO_WM_TAG_VERSION" val="1.0"/>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189.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TIMING" val="|25.849|0.921"/>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90.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191.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192.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193.xml><?xml version="1.0" encoding="utf-8"?>
<p:tagLst xmlns:p="http://schemas.openxmlformats.org/presentationml/2006/main">
  <p:tag name="KSO_WM_BEAUTIFY_FLAG" val=""/>
</p:tagLst>
</file>

<file path=ppt/tags/tag194.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ID" val="custom20205081_1*a*1"/>
  <p:tag name="KSO_WM_TEMPLATE_CATEGORY" val="custom"/>
  <p:tag name="KSO_WM_TEMPLATE_INDEX" val="20205081"/>
  <p:tag name="KSO_WM_UNIT_LAYERLEVEL" val="1"/>
  <p:tag name="KSO_WM_TAG_VERSION" val="1.0"/>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195.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ID" val="custom20205081_1*a*1"/>
  <p:tag name="KSO_WM_TEMPLATE_CATEGORY" val="custom"/>
  <p:tag name="KSO_WM_TEMPLATE_INDEX" val="20205081"/>
  <p:tag name="KSO_WM_UNIT_LAYERLEVEL" val="1"/>
  <p:tag name="KSO_WM_TAG_VERSION" val="1.0"/>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196.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ID" val="custom20205081_1*a*1"/>
  <p:tag name="KSO_WM_TEMPLATE_CATEGORY" val="custom"/>
  <p:tag name="KSO_WM_TEMPLATE_INDEX" val="20205081"/>
  <p:tag name="KSO_WM_UNIT_LAYERLEVEL" val="1"/>
  <p:tag name="KSO_WM_TAG_VERSION" val="1.0"/>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197.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ID" val="custom20205081_1*a*1"/>
  <p:tag name="KSO_WM_TEMPLATE_CATEGORY" val="custom"/>
  <p:tag name="KSO_WM_TEMPLATE_INDEX" val="20205081"/>
  <p:tag name="KSO_WM_UNIT_LAYERLEVEL" val="1"/>
  <p:tag name="KSO_WM_TAG_VERSION" val="1.0"/>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198.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ID" val="custom20205081_1*a*1"/>
  <p:tag name="KSO_WM_TEMPLATE_CATEGORY" val="custom"/>
  <p:tag name="KSO_WM_TEMPLATE_INDEX" val="20205081"/>
  <p:tag name="KSO_WM_UNIT_LAYERLEVEL" val="1"/>
  <p:tag name="KSO_WM_TAG_VERSION" val="1.0"/>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199.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ID" val="custom20205081_1*a*1"/>
  <p:tag name="KSO_WM_TEMPLATE_CATEGORY" val="custom"/>
  <p:tag name="KSO_WM_TEMPLATE_INDEX" val="20205081"/>
  <p:tag name="KSO_WM_UNIT_LAYERLEVEL" val="1"/>
  <p:tag name="KSO_WM_TAG_VERSION" val="1.0"/>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00.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TIMING" val="|25.849|0.921"/>
</p:tagLst>
</file>

<file path=ppt/tags/tag201.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202.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203.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204.xml><?xml version="1.0" encoding="utf-8"?>
<p:tagLst xmlns:p="http://schemas.openxmlformats.org/presentationml/2006/main">
  <p:tag name="KSO_WM_BEAUTIFY_FLAG" val=""/>
</p:tagLst>
</file>

<file path=ppt/tags/tag205.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ID" val="custom20205081_1*a*1"/>
  <p:tag name="KSO_WM_TEMPLATE_CATEGORY" val="custom"/>
  <p:tag name="KSO_WM_TEMPLATE_INDEX" val="20205081"/>
  <p:tag name="KSO_WM_UNIT_LAYERLEVEL" val="1"/>
  <p:tag name="KSO_WM_TAG_VERSION" val="1.0"/>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206.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ID" val="custom20205081_1*a*1"/>
  <p:tag name="KSO_WM_TEMPLATE_CATEGORY" val="custom"/>
  <p:tag name="KSO_WM_TEMPLATE_INDEX" val="20205081"/>
  <p:tag name="KSO_WM_UNIT_LAYERLEVEL" val="1"/>
  <p:tag name="KSO_WM_TAG_VERSION" val="1.0"/>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207.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ID" val="custom20205081_1*a*1"/>
  <p:tag name="KSO_WM_TEMPLATE_CATEGORY" val="custom"/>
  <p:tag name="KSO_WM_TEMPLATE_INDEX" val="20205081"/>
  <p:tag name="KSO_WM_UNIT_LAYERLEVEL" val="1"/>
  <p:tag name="KSO_WM_TAG_VERSION" val="1.0"/>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208.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ID" val="custom20205081_1*a*1"/>
  <p:tag name="KSO_WM_TEMPLATE_CATEGORY" val="custom"/>
  <p:tag name="KSO_WM_TEMPLATE_INDEX" val="20205081"/>
  <p:tag name="KSO_WM_UNIT_LAYERLEVEL" val="1"/>
  <p:tag name="KSO_WM_TAG_VERSION" val="1.0"/>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209.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TIMING" val="|25.849|0.921"/>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10.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211.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212.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213.xml><?xml version="1.0" encoding="utf-8"?>
<p:tagLst xmlns:p="http://schemas.openxmlformats.org/presentationml/2006/main">
  <p:tag name="KSO_WM_BEAUTIFY_FLAG" val=""/>
</p:tagLst>
</file>

<file path=ppt/tags/tag214.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 name="KSO_WM_BEAUTIFY_FLAG" val=""/>
</p:tagLst>
</file>

<file path=ppt/tags/tag215.xml><?xml version="1.0" encoding="utf-8"?>
<p:tagLst xmlns:p="http://schemas.openxmlformats.org/presentationml/2006/main">
  <p:tag name="KSO_WM_BEAUTIFY_FLAG" val=""/>
</p:tagLst>
</file>

<file path=ppt/tags/tag216.xml><?xml version="1.0" encoding="utf-8"?>
<p:tagLst xmlns:p="http://schemas.openxmlformats.org/presentationml/2006/main">
  <p:tag name="KSO_WM_BEAUTIFY_FLAG" val=""/>
</p:tagLst>
</file>

<file path=ppt/tags/tag217.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ID" val="custom20205081_1*a*1"/>
  <p:tag name="KSO_WM_TEMPLATE_CATEGORY" val="custom"/>
  <p:tag name="KSO_WM_TEMPLATE_INDEX" val="20205081"/>
  <p:tag name="KSO_WM_UNIT_LAYERLEVEL" val="1"/>
  <p:tag name="KSO_WM_TAG_VERSION" val="1.0"/>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218.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ID" val="custom20205081_1*a*1"/>
  <p:tag name="KSO_WM_TEMPLATE_CATEGORY" val="custom"/>
  <p:tag name="KSO_WM_TEMPLATE_INDEX" val="20205081"/>
  <p:tag name="KSO_WM_UNIT_LAYERLEVEL" val="1"/>
  <p:tag name="KSO_WM_TAG_VERSION" val="1.0"/>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219.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ID" val="custom20205081_1*a*1"/>
  <p:tag name="KSO_WM_TEMPLATE_CATEGORY" val="custom"/>
  <p:tag name="KSO_WM_TEMPLATE_INDEX" val="20205081"/>
  <p:tag name="KSO_WM_UNIT_LAYERLEVEL" val="1"/>
  <p:tag name="KSO_WM_TAG_VERSION" val="1.0"/>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20.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ID" val="custom20205081_1*a*1"/>
  <p:tag name="KSO_WM_TEMPLATE_CATEGORY" val="custom"/>
  <p:tag name="KSO_WM_TEMPLATE_INDEX" val="20205081"/>
  <p:tag name="KSO_WM_UNIT_LAYERLEVEL" val="1"/>
  <p:tag name="KSO_WM_TAG_VERSION" val="1.0"/>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221.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ID" val="custom20205081_1*a*1"/>
  <p:tag name="KSO_WM_TEMPLATE_CATEGORY" val="custom"/>
  <p:tag name="KSO_WM_TEMPLATE_INDEX" val="20205081"/>
  <p:tag name="KSO_WM_UNIT_LAYERLEVEL" val="1"/>
  <p:tag name="KSO_WM_TAG_VERSION" val="1.0"/>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222.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ID" val="custom20205081_1*a*1"/>
  <p:tag name="KSO_WM_TEMPLATE_CATEGORY" val="custom"/>
  <p:tag name="KSO_WM_TEMPLATE_INDEX" val="20205081"/>
  <p:tag name="KSO_WM_UNIT_LAYERLEVEL" val="1"/>
  <p:tag name="KSO_WM_TAG_VERSION" val="1.0"/>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223.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ID" val="custom20205081_1*a*1"/>
  <p:tag name="KSO_WM_TEMPLATE_CATEGORY" val="custom"/>
  <p:tag name="KSO_WM_TEMPLATE_INDEX" val="20205081"/>
  <p:tag name="KSO_WM_UNIT_LAYERLEVEL" val="1"/>
  <p:tag name="KSO_WM_TAG_VERSION" val="1.0"/>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224.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ID" val="custom20205081_1*a*1"/>
  <p:tag name="KSO_WM_TEMPLATE_CATEGORY" val="custom"/>
  <p:tag name="KSO_WM_TEMPLATE_INDEX" val="20205081"/>
  <p:tag name="KSO_WM_UNIT_LAYERLEVEL" val="1"/>
  <p:tag name="KSO_WM_TAG_VERSION" val="1.0"/>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225.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ID" val="custom20205081_1*a*1"/>
  <p:tag name="KSO_WM_TEMPLATE_CATEGORY" val="custom"/>
  <p:tag name="KSO_WM_TEMPLATE_INDEX" val="20205081"/>
  <p:tag name="KSO_WM_UNIT_LAYERLEVEL" val="1"/>
  <p:tag name="KSO_WM_TAG_VERSION" val="1.0"/>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226.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ID" val="custom20205081_1*a*1"/>
  <p:tag name="KSO_WM_TEMPLATE_CATEGORY" val="custom"/>
  <p:tag name="KSO_WM_TEMPLATE_INDEX" val="20205081"/>
  <p:tag name="KSO_WM_UNIT_LAYERLEVEL" val="1"/>
  <p:tag name="KSO_WM_TAG_VERSION" val="1.0"/>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227.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ID" val="custom20205081_1*a*1"/>
  <p:tag name="KSO_WM_TEMPLATE_CATEGORY" val="custom"/>
  <p:tag name="KSO_WM_TEMPLATE_INDEX" val="20205081"/>
  <p:tag name="KSO_WM_UNIT_LAYERLEVEL" val="1"/>
  <p:tag name="KSO_WM_TAG_VERSION" val="1.0"/>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228.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ID" val="custom20205081_1*a*1"/>
  <p:tag name="KSO_WM_TEMPLATE_CATEGORY" val="custom"/>
  <p:tag name="KSO_WM_TEMPLATE_INDEX" val="20205081"/>
  <p:tag name="KSO_WM_UNIT_LAYERLEVEL" val="1"/>
  <p:tag name="KSO_WM_TAG_VERSION" val="1.0"/>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229.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ID" val="custom20205081_1*a*1"/>
  <p:tag name="KSO_WM_TEMPLATE_CATEGORY" val="custom"/>
  <p:tag name="KSO_WM_TEMPLATE_INDEX" val="20205081"/>
  <p:tag name="KSO_WM_UNIT_LAYERLEVEL" val="1"/>
  <p:tag name="KSO_WM_TAG_VERSION" val="1.0"/>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30.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ID" val="custom20205081_1*a*1"/>
  <p:tag name="KSO_WM_TEMPLATE_CATEGORY" val="custom"/>
  <p:tag name="KSO_WM_TEMPLATE_INDEX" val="20205081"/>
  <p:tag name="KSO_WM_UNIT_LAYERLEVEL" val="1"/>
  <p:tag name="KSO_WM_TAG_VERSION" val="1.0"/>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231.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ID" val="custom20205081_1*a*1"/>
  <p:tag name="KSO_WM_TEMPLATE_CATEGORY" val="custom"/>
  <p:tag name="KSO_WM_TEMPLATE_INDEX" val="20205081"/>
  <p:tag name="KSO_WM_UNIT_LAYERLEVEL" val="1"/>
  <p:tag name="KSO_WM_TAG_VERSION" val="1.0"/>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232.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ID" val="custom20205081_1*a*1"/>
  <p:tag name="KSO_WM_TEMPLATE_CATEGORY" val="custom"/>
  <p:tag name="KSO_WM_TEMPLATE_INDEX" val="20205081"/>
  <p:tag name="KSO_WM_UNIT_LAYERLEVEL" val="1"/>
  <p:tag name="KSO_WM_TAG_VERSION" val="1.0"/>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233.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TIMING" val="|25.849|0.921"/>
</p:tagLst>
</file>

<file path=ppt/tags/tag234.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235.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236.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237.xml><?xml version="1.0" encoding="utf-8"?>
<p:tagLst xmlns:p="http://schemas.openxmlformats.org/presentationml/2006/main">
  <p:tag name="KSO_WM_BEAUTIFY_FLAG" val=""/>
</p:tagLst>
</file>

<file path=ppt/tags/tag238.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 name="KSO_WM_BEAUTIFY_FLAG" val=""/>
</p:tagLst>
</file>

<file path=ppt/tags/tag239.xml><?xml version="1.0" encoding="utf-8"?>
<p:tagLst xmlns:p="http://schemas.openxmlformats.org/presentationml/2006/main">
  <p:tag name="KSO_WM_BEAUTIFY_FLAG" val=""/>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0.xml><?xml version="1.0" encoding="utf-8"?>
<p:tagLst xmlns:p="http://schemas.openxmlformats.org/presentationml/2006/main">
  <p:tag name="KSO_WM_BEAUTIFY_FLAG" val=""/>
</p:tagLst>
</file>

<file path=ppt/tags/tag241.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TIMING" val="|25.849|0.921"/>
</p:tagLst>
</file>

<file path=ppt/tags/tag242.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243.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244.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245.xml><?xml version="1.0" encoding="utf-8"?>
<p:tagLst xmlns:p="http://schemas.openxmlformats.org/presentationml/2006/main">
  <p:tag name="KSO_WM_BEAUTIFY_FLAG" val=""/>
</p:tagLst>
</file>

<file path=ppt/tags/tag246.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 name="KSO_WM_BEAUTIFY_FLAG" val=""/>
</p:tagLst>
</file>

<file path=ppt/tags/tag247.xml><?xml version="1.0" encoding="utf-8"?>
<p:tagLst xmlns:p="http://schemas.openxmlformats.org/presentationml/2006/main">
  <p:tag name="KSO_WM_BEAUTIFY_FLAG" val=""/>
</p:tagLst>
</file>

<file path=ppt/tags/tag248.xml><?xml version="1.0" encoding="utf-8"?>
<p:tagLst xmlns:p="http://schemas.openxmlformats.org/presentationml/2006/main">
  <p:tag name="KSO_WM_BEAUTIFY_FLAG" val=""/>
</p:tagLst>
</file>

<file path=ppt/tags/tag249.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 name="KSO_WM_BEAUTIFY_FLAG" val=""/>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0.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ID" val="custom20205081_1*a*1"/>
  <p:tag name="KSO_WM_TEMPLATE_CATEGORY" val="custom"/>
  <p:tag name="KSO_WM_TEMPLATE_INDEX" val="20205081"/>
  <p:tag name="KSO_WM_UNIT_LAYERLEVEL" val="1"/>
  <p:tag name="KSO_WM_TAG_VERSION" val="1.0"/>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 name="KSO_WM_BEAUTIFY_FLAG" val=""/>
</p:tagLst>
</file>

<file path=ppt/tags/tag251.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ID" val="custom20205081_1*a*1"/>
  <p:tag name="KSO_WM_TEMPLATE_CATEGORY" val="custom"/>
  <p:tag name="KSO_WM_TEMPLATE_INDEX" val="20205081"/>
  <p:tag name="KSO_WM_UNIT_LAYERLEVEL" val="1"/>
  <p:tag name="KSO_WM_TAG_VERSION" val="1.0"/>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252.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253.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TIMING" val="|25.849|0.921"/>
</p:tagLst>
</file>

<file path=ppt/tags/tag254.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255.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256.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257.xml><?xml version="1.0" encoding="utf-8"?>
<p:tagLst xmlns:p="http://schemas.openxmlformats.org/presentationml/2006/main">
  <p:tag name="KSO_WM_BEAUTIFY_FLAG" val=""/>
</p:tagLst>
</file>

<file path=ppt/tags/tag258.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 name="KSO_WM_BEAUTIFY_FLAG" val=""/>
</p:tagLst>
</file>

<file path=ppt/tags/tag259.xml><?xml version="1.0" encoding="utf-8"?>
<p:tagLst xmlns:p="http://schemas.openxmlformats.org/presentationml/2006/main">
  <p:tag name="KSO_WM_BEAUTIFY_FLAG" val=""/>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60.xml><?xml version="1.0" encoding="utf-8"?>
<p:tagLst xmlns:p="http://schemas.openxmlformats.org/presentationml/2006/main">
  <p:tag name="KSO_WM_BEAUTIFY_FLAG" val=""/>
</p:tagLst>
</file>

<file path=ppt/tags/tag261.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 name="KSO_WM_BEAUTIFY_FLAG" val=""/>
</p:tagLst>
</file>

<file path=ppt/tags/tag262.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ID" val="custom20205081_1*a*1"/>
  <p:tag name="KSO_WM_TEMPLATE_CATEGORY" val="custom"/>
  <p:tag name="KSO_WM_TEMPLATE_INDEX" val="20205081"/>
  <p:tag name="KSO_WM_UNIT_LAYERLEVEL" val="1"/>
  <p:tag name="KSO_WM_TAG_VERSION" val="1.0"/>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 name="KSO_WM_BEAUTIFY_FLAG" val=""/>
</p:tagLst>
</file>

<file path=ppt/tags/tag263.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264.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TIMING" val="|25.849|0.921"/>
</p:tagLst>
</file>

<file path=ppt/tags/tag265.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266.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267.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268.xml><?xml version="1.0" encoding="utf-8"?>
<p:tagLst xmlns:p="http://schemas.openxmlformats.org/presentationml/2006/main">
  <p:tag name="KSO_WM_BEAUTIFY_FLAG" val=""/>
</p:tagLst>
</file>

<file path=ppt/tags/tag269.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 name="KSO_WM_BEAUTIFY_FLAG" val=""/>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70.xml><?xml version="1.0" encoding="utf-8"?>
<p:tagLst xmlns:p="http://schemas.openxmlformats.org/presentationml/2006/main">
  <p:tag name="KSO_WM_BEAUTIFY_FLAG" val=""/>
</p:tagLst>
</file>

<file path=ppt/tags/tag271.xml><?xml version="1.0" encoding="utf-8"?>
<p:tagLst xmlns:p="http://schemas.openxmlformats.org/presentationml/2006/main">
  <p:tag name="KSO_WM_BEAUTIFY_FLAG" val=""/>
</p:tagLst>
</file>

<file path=ppt/tags/tag272.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273.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274.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TIMING" val="|25.849|0.921"/>
</p:tagLst>
</file>

<file path=ppt/tags/tag275.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276.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277.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278.xml><?xml version="1.0" encoding="utf-8"?>
<p:tagLst xmlns:p="http://schemas.openxmlformats.org/presentationml/2006/main">
  <p:tag name="KSO_WM_BEAUTIFY_FLAG" val=""/>
</p:tagLst>
</file>

<file path=ppt/tags/tag279.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 name="KSO_WM_BEAUTIFY_FLAG" val=""/>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80.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TIMING" val="|25.849|0.921"/>
</p:tagLst>
</file>

<file path=ppt/tags/tag281.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282.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283.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284.xml><?xml version="1.0" encoding="utf-8"?>
<p:tagLst xmlns:p="http://schemas.openxmlformats.org/presentationml/2006/main">
  <p:tag name="KSO_WM_BEAUTIFY_FLAG" val=""/>
</p:tagLst>
</file>

<file path=ppt/tags/tag285.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 name="KSO_WM_BEAUTIFY_FLAG" val=""/>
</p:tagLst>
</file>

<file path=ppt/tags/tag286.xml><?xml version="1.0" encoding="utf-8"?>
<p:tagLst xmlns:p="http://schemas.openxmlformats.org/presentationml/2006/main">
  <p:tag name="KSO_WM_BEAUTIFY_FLAG" val=""/>
</p:tagLst>
</file>

<file path=ppt/tags/tag287.xml><?xml version="1.0" encoding="utf-8"?>
<p:tagLst xmlns:p="http://schemas.openxmlformats.org/presentationml/2006/main">
  <p:tag name="KSO_WM_BEAUTIFY_FLAG" val=""/>
</p:tagLst>
</file>

<file path=ppt/tags/tag288.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289.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0.xml><?xml version="1.0" encoding="utf-8"?>
<p:tagLst xmlns:p="http://schemas.openxmlformats.org/presentationml/2006/main">
  <p:tag name="KSO_WM_BEAUTIFY_FLAG" val=""/>
</p:tagLst>
</file>

<file path=ppt/tags/tag291.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TIMING" val="|25.849|0.921"/>
</p:tagLst>
</file>

<file path=ppt/tags/tag292.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293.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294.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295.xml><?xml version="1.0" encoding="utf-8"?>
<p:tagLst xmlns:p="http://schemas.openxmlformats.org/presentationml/2006/main">
  <p:tag name="KSO_WM_BEAUTIFY_FLAG" val=""/>
</p:tagLst>
</file>

<file path=ppt/tags/tag296.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 name="KSO_WM_BEAUTIFY_FLAG" val=""/>
</p:tagLst>
</file>

<file path=ppt/tags/tag297.xml><?xml version="1.0" encoding="utf-8"?>
<p:tagLst xmlns:p="http://schemas.openxmlformats.org/presentationml/2006/main">
  <p:tag name="KSO_WM_BEAUTIFY_FLAG" val=""/>
</p:tagLst>
</file>

<file path=ppt/tags/tag298.xml><?xml version="1.0" encoding="utf-8"?>
<p:tagLst xmlns:p="http://schemas.openxmlformats.org/presentationml/2006/main">
  <p:tag name="KSO_WM_BEAUTIFY_FLAG" val=""/>
</p:tagLst>
</file>

<file path=ppt/tags/tag299.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00.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TIMING" val="|25.849|0.921"/>
</p:tagLst>
</file>

<file path=ppt/tags/tag301.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302.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303.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304.xml><?xml version="1.0" encoding="utf-8"?>
<p:tagLst xmlns:p="http://schemas.openxmlformats.org/presentationml/2006/main">
  <p:tag name="KSO_WM_BEAUTIFY_FLAG" val=""/>
</p:tagLst>
</file>

<file path=ppt/tags/tag305.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 name="KSO_WM_BEAUTIFY_FLAG" val=""/>
</p:tagLst>
</file>

<file path=ppt/tags/tag306.xml><?xml version="1.0" encoding="utf-8"?>
<p:tagLst xmlns:p="http://schemas.openxmlformats.org/presentationml/2006/main">
  <p:tag name="KSO_WM_BEAUTIFY_FLAG" val=""/>
</p:tagLst>
</file>

<file path=ppt/tags/tag307.xml><?xml version="1.0" encoding="utf-8"?>
<p:tagLst xmlns:p="http://schemas.openxmlformats.org/presentationml/2006/main">
  <p:tag name="KSO_WM_BEAUTIFY_FLAG" val=""/>
</p:tagLst>
</file>

<file path=ppt/tags/tag308.xml><?xml version="1.0" encoding="utf-8"?>
<p:tagLst xmlns:p="http://schemas.openxmlformats.org/presentationml/2006/main">
  <p:tag name="KSO_WM_BEAUTIFY_FLAG" val=""/>
</p:tagLst>
</file>

<file path=ppt/tags/tag309.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TIMING" val="|25.849|0.921"/>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10.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311.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312.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313.xml><?xml version="1.0" encoding="utf-8"?>
<p:tagLst xmlns:p="http://schemas.openxmlformats.org/presentationml/2006/main">
  <p:tag name="KSO_WM_BEAUTIFY_FLAG" val=""/>
</p:tagLst>
</file>

<file path=ppt/tags/tag314.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 name="KSO_WM_BEAUTIFY_FLAG" val=""/>
</p:tagLst>
</file>

<file path=ppt/tags/tag315.xml><?xml version="1.0" encoding="utf-8"?>
<p:tagLst xmlns:p="http://schemas.openxmlformats.org/presentationml/2006/main">
  <p:tag name="KSO_WM_BEAUTIFY_FLAG" val=""/>
</p:tagLst>
</file>

<file path=ppt/tags/tag316.xml><?xml version="1.0" encoding="utf-8"?>
<p:tagLst xmlns:p="http://schemas.openxmlformats.org/presentationml/2006/main">
  <p:tag name="KSO_WM_BEAUTIFY_FLAG" val=""/>
</p:tagLst>
</file>

<file path=ppt/tags/tag317.xml><?xml version="1.0" encoding="utf-8"?>
<p:tagLst xmlns:p="http://schemas.openxmlformats.org/presentationml/2006/main">
  <p:tag name="KSO_WM_BEAUTIFY_FLAG" val=""/>
</p:tagLst>
</file>

<file path=ppt/tags/tag318.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TIMING" val="|25.849|0.921"/>
</p:tagLst>
</file>

<file path=ppt/tags/tag319.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20.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321.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322.xml><?xml version="1.0" encoding="utf-8"?>
<p:tagLst xmlns:p="http://schemas.openxmlformats.org/presentationml/2006/main">
  <p:tag name="KSO_WM_BEAUTIFY_FLAG" val=""/>
</p:tagLst>
</file>

<file path=ppt/tags/tag323.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 name="KSO_WM_BEAUTIFY_FLAG" val=""/>
</p:tagLst>
</file>

<file path=ppt/tags/tag324.xml><?xml version="1.0" encoding="utf-8"?>
<p:tagLst xmlns:p="http://schemas.openxmlformats.org/presentationml/2006/main">
  <p:tag name="KSO_WM_BEAUTIFY_FLAG" val=""/>
</p:tagLst>
</file>

<file path=ppt/tags/tag325.xml><?xml version="1.0" encoding="utf-8"?>
<p:tagLst xmlns:p="http://schemas.openxmlformats.org/presentationml/2006/main">
  <p:tag name="KSO_WM_BEAUTIFY_FLAG" val=""/>
</p:tagLst>
</file>

<file path=ppt/tags/tag326.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 name="KSO_WM_BEAUTIFY_FLAG" val=""/>
</p:tagLst>
</file>

<file path=ppt/tags/tag327.xml><?xml version="1.0" encoding="utf-8"?>
<p:tagLst xmlns:p="http://schemas.openxmlformats.org/presentationml/2006/main">
  <p:tag name="KSO_WM_BEAUTIFY_FLAG" val=""/>
</p:tagLst>
</file>

<file path=ppt/tags/tag328.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TIMING" val="|25.849|0.921"/>
</p:tagLst>
</file>

<file path=ppt/tags/tag329.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30.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331.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332.xml><?xml version="1.0" encoding="utf-8"?>
<p:tagLst xmlns:p="http://schemas.openxmlformats.org/presentationml/2006/main">
  <p:tag name="KSO_WM_BEAUTIFY_FLAG" val=""/>
</p:tagLst>
</file>

<file path=ppt/tags/tag333.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 name="KSO_WM_BEAUTIFY_FLAG" val=""/>
</p:tagLst>
</file>

<file path=ppt/tags/tag334.xml><?xml version="1.0" encoding="utf-8"?>
<p:tagLst xmlns:p="http://schemas.openxmlformats.org/presentationml/2006/main">
  <p:tag name="KSO_WM_BEAUTIFY_FLAG" val=""/>
</p:tagLst>
</file>

<file path=ppt/tags/tag335.xml><?xml version="1.0" encoding="utf-8"?>
<p:tagLst xmlns:p="http://schemas.openxmlformats.org/presentationml/2006/main">
  <p:tag name="KSO_WM_BEAUTIFY_FLAG" val=""/>
</p:tagLst>
</file>

<file path=ppt/tags/tag336.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 name="KSO_WM_BEAUTIFY_FLAG" val=""/>
</p:tagLst>
</file>

<file path=ppt/tags/tag337.xml><?xml version="1.0" encoding="utf-8"?>
<p:tagLst xmlns:p="http://schemas.openxmlformats.org/presentationml/2006/main">
  <p:tag name="KSO_WM_BEAUTIFY_FLAG" val=""/>
</p:tagLst>
</file>

<file path=ppt/tags/tag338.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339.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40.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TIMING" val="|25.849|0.921"/>
</p:tagLst>
</file>

<file path=ppt/tags/tag341.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342.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343.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344.xml><?xml version="1.0" encoding="utf-8"?>
<p:tagLst xmlns:p="http://schemas.openxmlformats.org/presentationml/2006/main">
  <p:tag name="KSO_WM_BEAUTIFY_FLAG" val=""/>
</p:tagLst>
</file>

<file path=ppt/tags/tag345.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 name="KSO_WM_BEAUTIFY_FLAG" val=""/>
</p:tagLst>
</file>

<file path=ppt/tags/tag346.xml><?xml version="1.0" encoding="utf-8"?>
<p:tagLst xmlns:p="http://schemas.openxmlformats.org/presentationml/2006/main">
  <p:tag name="KSO_WM_BEAUTIFY_FLAG" val=""/>
</p:tagLst>
</file>

<file path=ppt/tags/tag347.xml><?xml version="1.0" encoding="utf-8"?>
<p:tagLst xmlns:p="http://schemas.openxmlformats.org/presentationml/2006/main">
  <p:tag name="KSO_WM_BEAUTIFY_FLAG" val=""/>
</p:tagLst>
</file>

<file path=ppt/tags/tag348.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TIMING" val="|25.849|0.921"/>
</p:tagLst>
</file>

<file path=ppt/tags/tag349.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50.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351.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352.xml><?xml version="1.0" encoding="utf-8"?>
<p:tagLst xmlns:p="http://schemas.openxmlformats.org/presentationml/2006/main">
  <p:tag name="KSO_WM_BEAUTIFY_FLAG" val=""/>
</p:tagLst>
</file>

<file path=ppt/tags/tag353.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 name="KSO_WM_BEAUTIFY_FLAG" val=""/>
</p:tagLst>
</file>

<file path=ppt/tags/tag354.xml><?xml version="1.0" encoding="utf-8"?>
<p:tagLst xmlns:p="http://schemas.openxmlformats.org/presentationml/2006/main">
  <p:tag name="KSO_WM_BEAUTIFY_FLAG" val=""/>
</p:tagLst>
</file>

<file path=ppt/tags/tag355.xml><?xml version="1.0" encoding="utf-8"?>
<p:tagLst xmlns:p="http://schemas.openxmlformats.org/presentationml/2006/main">
  <p:tag name="KSO_WM_BEAUTIFY_FLAG" val=""/>
</p:tagLst>
</file>

<file path=ppt/tags/tag356.xml><?xml version="1.0" encoding="utf-8"?>
<p:tagLst xmlns:p="http://schemas.openxmlformats.org/presentationml/2006/main">
  <p:tag name="KSO_WM_BEAUTIFY_FLAG" val=""/>
</p:tagLst>
</file>

<file path=ppt/tags/tag357.xml><?xml version="1.0" encoding="utf-8"?>
<p:tagLst xmlns:p="http://schemas.openxmlformats.org/presentationml/2006/main">
  <p:tag name="KSO_WM_BEAUTIFY_FLAG" val=""/>
</p:tagLst>
</file>

<file path=ppt/tags/tag358.xml><?xml version="1.0" encoding="utf-8"?>
<p:tagLst xmlns:p="http://schemas.openxmlformats.org/presentationml/2006/main">
  <p:tag name="KSO_WM_BEAUTIFY_FLAG" val=""/>
</p:tagLst>
</file>

<file path=ppt/tags/tag359.xml><?xml version="1.0" encoding="utf-8"?>
<p:tagLst xmlns:p="http://schemas.openxmlformats.org/presentationml/2006/main">
  <p:tag name="KSO_WM_BEAUTIFY_FLAG" val=""/>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60.xml><?xml version="1.0" encoding="utf-8"?>
<p:tagLst xmlns:p="http://schemas.openxmlformats.org/presentationml/2006/main">
  <p:tag name="KSO_WM_BEAUTIFY_FLAG" val=""/>
</p:tagLst>
</file>

<file path=ppt/tags/tag361.xml><?xml version="1.0" encoding="utf-8"?>
<p:tagLst xmlns:p="http://schemas.openxmlformats.org/presentationml/2006/main">
  <p:tag name="KSO_WM_BEAUTIFY_FLAG" val=""/>
</p:tagLst>
</file>

<file path=ppt/tags/tag362.xml><?xml version="1.0" encoding="utf-8"?>
<p:tagLst xmlns:p="http://schemas.openxmlformats.org/presentationml/2006/main">
  <p:tag name="KSO_WM_BEAUTIFY_FLAG" val=""/>
</p:tagLst>
</file>

<file path=ppt/tags/tag363.xml><?xml version="1.0" encoding="utf-8"?>
<p:tagLst xmlns:p="http://schemas.openxmlformats.org/presentationml/2006/main">
  <p:tag name="KSO_WM_BEAUTIFY_FLAG" val=""/>
</p:tagLst>
</file>

<file path=ppt/tags/tag364.xml><?xml version="1.0" encoding="utf-8"?>
<p:tagLst xmlns:p="http://schemas.openxmlformats.org/presentationml/2006/main">
  <p:tag name="KSO_WM_BEAUTIFY_FLAG" val=""/>
</p:tagLst>
</file>

<file path=ppt/tags/tag365.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TIMING" val="|25.849|0.921"/>
</p:tagLst>
</file>

<file path=ppt/tags/tag366.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367.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368.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369.xml><?xml version="1.0" encoding="utf-8"?>
<p:tagLst xmlns:p="http://schemas.openxmlformats.org/presentationml/2006/main">
  <p:tag name="KSO_WM_BEAUTIFY_FLAG" val=""/>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70.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 name="KSO_WM_BEAUTIFY_FLAG" val=""/>
</p:tagLst>
</file>

<file path=ppt/tags/tag371.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TIMING" val="|25.849|0.921"/>
</p:tagLst>
</file>

<file path=ppt/tags/tag372.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373.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374.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375.xml><?xml version="1.0" encoding="utf-8"?>
<p:tagLst xmlns:p="http://schemas.openxmlformats.org/presentationml/2006/main">
  <p:tag name="KSO_WM_BEAUTIFY_FLAG" val=""/>
</p:tagLst>
</file>

<file path=ppt/tags/tag376.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 name="KSO_WM_BEAUTIFY_FLAG" val=""/>
</p:tagLst>
</file>

<file path=ppt/tags/tag377.xml><?xml version="1.0" encoding="utf-8"?>
<p:tagLst xmlns:p="http://schemas.openxmlformats.org/presentationml/2006/main">
  <p:tag name="KSO_WM_BEAUTIFY_FLAG" val=""/>
</p:tagLst>
</file>

<file path=ppt/tags/tag378.xml><?xml version="1.0" encoding="utf-8"?>
<p:tagLst xmlns:p="http://schemas.openxmlformats.org/presentationml/2006/main">
  <p:tag name="KSO_WM_BEAUTIFY_FLAG" val=""/>
</p:tagLst>
</file>

<file path=ppt/tags/tag379.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 name="KSO_WM_BEAUTIFY_FLAG" val=""/>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80.xml><?xml version="1.0" encoding="utf-8"?>
<p:tagLst xmlns:p="http://schemas.openxmlformats.org/presentationml/2006/main">
  <p:tag name="KSO_WM_BEAUTIFY_FLAG" val=""/>
</p:tagLst>
</file>

<file path=ppt/tags/tag381.xml><?xml version="1.0" encoding="utf-8"?>
<p:tagLst xmlns:p="http://schemas.openxmlformats.org/presentationml/2006/main">
  <p:tag name="KSO_WM_BEAUTIFY_FLAG" val=""/>
</p:tagLst>
</file>

<file path=ppt/tags/tag382.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TIMING" val="|25.849|0.921"/>
</p:tagLst>
</file>

<file path=ppt/tags/tag383.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384.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385.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386.xml><?xml version="1.0" encoding="utf-8"?>
<p:tagLst xmlns:p="http://schemas.openxmlformats.org/presentationml/2006/main">
  <p:tag name="KSO_WM_BEAUTIFY_FLAG" val=""/>
</p:tagLst>
</file>

<file path=ppt/tags/tag387.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 name="KSO_WM_BEAUTIFY_FLAG" val=""/>
</p:tagLst>
</file>

<file path=ppt/tags/tag388.xml><?xml version="1.0" encoding="utf-8"?>
<p:tagLst xmlns:p="http://schemas.openxmlformats.org/presentationml/2006/main">
  <p:tag name="KSO_WM_BEAUTIFY_FLAG" val=""/>
</p:tagLst>
</file>

<file path=ppt/tags/tag389.xml><?xml version="1.0" encoding="utf-8"?>
<p:tagLst xmlns:p="http://schemas.openxmlformats.org/presentationml/2006/main">
  <p:tag name="KSO_WM_BEAUTIFY_FLAG" val=""/>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90.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391.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392.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TIMING" val="|25.849|0.921"/>
</p:tagLst>
</file>

<file path=ppt/tags/tag393.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394.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395.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396.xml><?xml version="1.0" encoding="utf-8"?>
<p:tagLst xmlns:p="http://schemas.openxmlformats.org/presentationml/2006/main">
  <p:tag name="KSO_WM_BEAUTIFY_FLAG" val=""/>
</p:tagLst>
</file>

<file path=ppt/tags/tag397.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 name="KSO_WM_BEAUTIFY_FLAG" val=""/>
</p:tagLst>
</file>

<file path=ppt/tags/tag398.xml><?xml version="1.0" encoding="utf-8"?>
<p:tagLst xmlns:p="http://schemas.openxmlformats.org/presentationml/2006/main">
  <p:tag name="KSO_WM_BEAUTIFY_FLAG" val=""/>
</p:tagLst>
</file>

<file path=ppt/tags/tag399.xml><?xml version="1.0" encoding="utf-8"?>
<p:tagLst xmlns:p="http://schemas.openxmlformats.org/presentationml/2006/main">
  <p:tag name="KSO_WM_BEAUTIFY_FLAG" val=""/>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00.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TIMING" val="|25.849|0.921"/>
</p:tagLst>
</file>

<file path=ppt/tags/tag401.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402.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403.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404.xml><?xml version="1.0" encoding="utf-8"?>
<p:tagLst xmlns:p="http://schemas.openxmlformats.org/presentationml/2006/main">
  <p:tag name="KSO_WM_BEAUTIFY_FLAG" val=""/>
</p:tagLst>
</file>

<file path=ppt/tags/tag405.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 name="KSO_WM_BEAUTIFY_FLAG" val=""/>
</p:tagLst>
</file>

<file path=ppt/tags/tag406.xml><?xml version="1.0" encoding="utf-8"?>
<p:tagLst xmlns:p="http://schemas.openxmlformats.org/presentationml/2006/main">
  <p:tag name="KSO_WM_BEAUTIFY_FLAG" val=""/>
</p:tagLst>
</file>

<file path=ppt/tags/tag407.xml><?xml version="1.0" encoding="utf-8"?>
<p:tagLst xmlns:p="http://schemas.openxmlformats.org/presentationml/2006/main">
  <p:tag name="KSO_WM_BEAUTIFY_FLAG" val=""/>
</p:tagLst>
</file>

<file path=ppt/tags/tag408.xml><?xml version="1.0" encoding="utf-8"?>
<p:tagLst xmlns:p="http://schemas.openxmlformats.org/presentationml/2006/main">
  <p:tag name="KSO_WM_BEAUTIFY_FLAG" val=""/>
</p:tagLst>
</file>

<file path=ppt/tags/tag409.xml><?xml version="1.0" encoding="utf-8"?>
<p:tagLst xmlns:p="http://schemas.openxmlformats.org/presentationml/2006/main">
  <p:tag name="KSO_WM_BEAUTIFY_FLAG" val=""/>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10.xml><?xml version="1.0" encoding="utf-8"?>
<p:tagLst xmlns:p="http://schemas.openxmlformats.org/presentationml/2006/main">
  <p:tag name="KSO_WM_BEAUTIFY_FLAG" val=""/>
</p:tagLst>
</file>

<file path=ppt/tags/tag411.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TIMING" val="|25.849|0.921"/>
</p:tagLst>
</file>

<file path=ppt/tags/tag412.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413.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414.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415.xml><?xml version="1.0" encoding="utf-8"?>
<p:tagLst xmlns:p="http://schemas.openxmlformats.org/presentationml/2006/main">
  <p:tag name="KSO_WM_BEAUTIFY_FLAG" val=""/>
</p:tagLst>
</file>

<file path=ppt/tags/tag416.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 name="KSO_WM_BEAUTIFY_FLAG" val=""/>
</p:tagLst>
</file>

<file path=ppt/tags/tag417.xml><?xml version="1.0" encoding="utf-8"?>
<p:tagLst xmlns:p="http://schemas.openxmlformats.org/presentationml/2006/main">
  <p:tag name="KSO_WM_BEAUTIFY_FLAG" val=""/>
</p:tagLst>
</file>

<file path=ppt/tags/tag418.xml><?xml version="1.0" encoding="utf-8"?>
<p:tagLst xmlns:p="http://schemas.openxmlformats.org/presentationml/2006/main">
  <p:tag name="KSO_WM_BEAUTIFY_FLAG" val=""/>
</p:tagLst>
</file>

<file path=ppt/tags/tag419.xml><?xml version="1.0" encoding="utf-8"?>
<p:tagLst xmlns:p="http://schemas.openxmlformats.org/presentationml/2006/main">
  <p:tag name="KSO_WM_BEAUTIFY_FLAG" val=""/>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20.xml><?xml version="1.0" encoding="utf-8"?>
<p:tagLst xmlns:p="http://schemas.openxmlformats.org/presentationml/2006/main">
  <p:tag name="KSO_WM_BEAUTIFY_FLAG" val=""/>
</p:tagLst>
</file>

<file path=ppt/tags/tag421.xml><?xml version="1.0" encoding="utf-8"?>
<p:tagLst xmlns:p="http://schemas.openxmlformats.org/presentationml/2006/main">
  <p:tag name="KSO_WM_BEAUTIFY_FLAG" val=""/>
</p:tagLst>
</file>

<file path=ppt/tags/tag422.xml><?xml version="1.0" encoding="utf-8"?>
<p:tagLst xmlns:p="http://schemas.openxmlformats.org/presentationml/2006/main">
  <p:tag name="KSO_WM_BEAUTIFY_FLAG" val=""/>
</p:tagLst>
</file>

<file path=ppt/tags/tag423.xml><?xml version="1.0" encoding="utf-8"?>
<p:tagLst xmlns:p="http://schemas.openxmlformats.org/presentationml/2006/main">
  <p:tag name="KSO_WM_BEAUTIFY_FLAG" val=""/>
</p:tagLst>
</file>

<file path=ppt/tags/tag424.xml><?xml version="1.0" encoding="utf-8"?>
<p:tagLst xmlns:p="http://schemas.openxmlformats.org/presentationml/2006/main">
  <p:tag name="KSO_WM_BEAUTIFY_FLAG" val=""/>
</p:tagLst>
</file>

<file path=ppt/tags/tag425.xml><?xml version="1.0" encoding="utf-8"?>
<p:tagLst xmlns:p="http://schemas.openxmlformats.org/presentationml/2006/main">
  <p:tag name="KSO_WM_BEAUTIFY_FLAG" val=""/>
</p:tagLst>
</file>

<file path=ppt/tags/tag426.xml><?xml version="1.0" encoding="utf-8"?>
<p:tagLst xmlns:p="http://schemas.openxmlformats.org/presentationml/2006/main">
  <p:tag name="KSO_WM_BEAUTIFY_FLAG" val=""/>
</p:tagLst>
</file>

<file path=ppt/tags/tag427.xml><?xml version="1.0" encoding="utf-8"?>
<p:tagLst xmlns:p="http://schemas.openxmlformats.org/presentationml/2006/main">
  <p:tag name="KSO_WM_BEAUTIFY_FLAG" val=""/>
</p:tagLst>
</file>

<file path=ppt/tags/tag428.xml><?xml version="1.0" encoding="utf-8"?>
<p:tagLst xmlns:p="http://schemas.openxmlformats.org/presentationml/2006/main">
  <p:tag name="KSO_WM_BEAUTIFY_FLAG" val=""/>
</p:tagLst>
</file>

<file path=ppt/tags/tag429.xml><?xml version="1.0" encoding="utf-8"?>
<p:tagLst xmlns:p="http://schemas.openxmlformats.org/presentationml/2006/main">
  <p:tag name="KSO_WM_BEAUTIFY_FLAG" val=""/>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30.xml><?xml version="1.0" encoding="utf-8"?>
<p:tagLst xmlns:p="http://schemas.openxmlformats.org/presentationml/2006/main">
  <p:tag name="KSO_WM_BEAUTIFY_FLAG" val=""/>
</p:tagLst>
</file>

<file path=ppt/tags/tag431.xml><?xml version="1.0" encoding="utf-8"?>
<p:tagLst xmlns:p="http://schemas.openxmlformats.org/presentationml/2006/main">
  <p:tag name="KSO_WM_BEAUTIFY_FLAG" val=""/>
</p:tagLst>
</file>

<file path=ppt/tags/tag432.xml><?xml version="1.0" encoding="utf-8"?>
<p:tagLst xmlns:p="http://schemas.openxmlformats.org/presentationml/2006/main">
  <p:tag name="KSO_WM_BEAUTIFY_FLAG" val=""/>
</p:tagLst>
</file>

<file path=ppt/tags/tag433.xml><?xml version="1.0" encoding="utf-8"?>
<p:tagLst xmlns:p="http://schemas.openxmlformats.org/presentationml/2006/main">
  <p:tag name="KSO_WM_BEAUTIFY_FLAG" val=""/>
</p:tagLst>
</file>

<file path=ppt/tags/tag434.xml><?xml version="1.0" encoding="utf-8"?>
<p:tagLst xmlns:p="http://schemas.openxmlformats.org/presentationml/2006/main">
  <p:tag name="KSO_WM_BEAUTIFY_FLAG" val=""/>
</p:tagLst>
</file>

<file path=ppt/tags/tag435.xml><?xml version="1.0" encoding="utf-8"?>
<p:tagLst xmlns:p="http://schemas.openxmlformats.org/presentationml/2006/main">
  <p:tag name="KSO_WM_BEAUTIFY_FLAG" val=""/>
</p:tagLst>
</file>

<file path=ppt/tags/tag436.xml><?xml version="1.0" encoding="utf-8"?>
<p:tagLst xmlns:p="http://schemas.openxmlformats.org/presentationml/2006/main">
  <p:tag name="KSO_WM_BEAUTIFY_FLAG" val=""/>
</p:tagLst>
</file>

<file path=ppt/tags/tag437.xml><?xml version="1.0" encoding="utf-8"?>
<p:tagLst xmlns:p="http://schemas.openxmlformats.org/presentationml/2006/main">
  <p:tag name="KSO_WM_BEAUTIFY_FLAG" val=""/>
</p:tagLst>
</file>

<file path=ppt/tags/tag438.xml><?xml version="1.0" encoding="utf-8"?>
<p:tagLst xmlns:p="http://schemas.openxmlformats.org/presentationml/2006/main">
  <p:tag name="KSO_WM_BEAUTIFY_FLAG" val=""/>
</p:tagLst>
</file>

<file path=ppt/tags/tag439.xml><?xml version="1.0" encoding="utf-8"?>
<p:tagLst xmlns:p="http://schemas.openxmlformats.org/presentationml/2006/main">
  <p:tag name="KSO_WM_BEAUTIFY_FLAG" val=""/>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40.xml><?xml version="1.0" encoding="utf-8"?>
<p:tagLst xmlns:p="http://schemas.openxmlformats.org/presentationml/2006/main">
  <p:tag name="KSO_WM_BEAUTIFY_FLAG" val=""/>
</p:tagLst>
</file>

<file path=ppt/tags/tag441.xml><?xml version="1.0" encoding="utf-8"?>
<p:tagLst xmlns:p="http://schemas.openxmlformats.org/presentationml/2006/main">
  <p:tag name="KSO_WM_BEAUTIFY_FLAG" val=""/>
</p:tagLst>
</file>

<file path=ppt/tags/tag442.xml><?xml version="1.0" encoding="utf-8"?>
<p:tagLst xmlns:p="http://schemas.openxmlformats.org/presentationml/2006/main">
  <p:tag name="KSO_WM_BEAUTIFY_FLAG" val=""/>
</p:tagLst>
</file>

<file path=ppt/tags/tag443.xml><?xml version="1.0" encoding="utf-8"?>
<p:tagLst xmlns:p="http://schemas.openxmlformats.org/presentationml/2006/main">
  <p:tag name="KSO_WM_BEAUTIFY_FLAG" val=""/>
</p:tagLst>
</file>

<file path=ppt/tags/tag444.xml><?xml version="1.0" encoding="utf-8"?>
<p:tagLst xmlns:p="http://schemas.openxmlformats.org/presentationml/2006/main">
  <p:tag name="KSO_WM_BEAUTIFY_FLAG" val=""/>
</p:tagLst>
</file>

<file path=ppt/tags/tag445.xml><?xml version="1.0" encoding="utf-8"?>
<p:tagLst xmlns:p="http://schemas.openxmlformats.org/presentationml/2006/main">
  <p:tag name="KSO_WM_BEAUTIFY_FLAG" val=""/>
</p:tagLst>
</file>

<file path=ppt/tags/tag446.xml><?xml version="1.0" encoding="utf-8"?>
<p:tagLst xmlns:p="http://schemas.openxmlformats.org/presentationml/2006/main">
  <p:tag name="KSO_WM_BEAUTIFY_FLAG" val=""/>
</p:tagLst>
</file>

<file path=ppt/tags/tag447.xml><?xml version="1.0" encoding="utf-8"?>
<p:tagLst xmlns:p="http://schemas.openxmlformats.org/presentationml/2006/main">
  <p:tag name="KSO_WM_BEAUTIFY_FLAG" val=""/>
</p:tagLst>
</file>

<file path=ppt/tags/tag448.xml><?xml version="1.0" encoding="utf-8"?>
<p:tagLst xmlns:p="http://schemas.openxmlformats.org/presentationml/2006/main">
  <p:tag name="KSO_WM_BEAUTIFY_FLAG" val=""/>
</p:tagLst>
</file>

<file path=ppt/tags/tag449.xml><?xml version="1.0" encoding="utf-8"?>
<p:tagLst xmlns:p="http://schemas.openxmlformats.org/presentationml/2006/main">
  <p:tag name="KSO_WM_BEAUTIFY_FLAG" val=""/>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50.xml><?xml version="1.0" encoding="utf-8"?>
<p:tagLst xmlns:p="http://schemas.openxmlformats.org/presentationml/2006/main">
  <p:tag name="KSO_WM_BEAUTIFY_FLAG" val=""/>
</p:tagLst>
</file>

<file path=ppt/tags/tag451.xml><?xml version="1.0" encoding="utf-8"?>
<p:tagLst xmlns:p="http://schemas.openxmlformats.org/presentationml/2006/main">
  <p:tag name="KSO_WM_BEAUTIFY_FLAG" val=""/>
</p:tagLst>
</file>

<file path=ppt/tags/tag452.xml><?xml version="1.0" encoding="utf-8"?>
<p:tagLst xmlns:p="http://schemas.openxmlformats.org/presentationml/2006/main">
  <p:tag name="KSO_WM_BEAUTIFY_FLAG" val=""/>
</p:tagLst>
</file>

<file path=ppt/tags/tag453.xml><?xml version="1.0" encoding="utf-8"?>
<p:tagLst xmlns:p="http://schemas.openxmlformats.org/presentationml/2006/main">
  <p:tag name="KSO_WM_BEAUTIFY_FLAG" val=""/>
</p:tagLst>
</file>

<file path=ppt/tags/tag454.xml><?xml version="1.0" encoding="utf-8"?>
<p:tagLst xmlns:p="http://schemas.openxmlformats.org/presentationml/2006/main">
  <p:tag name="KSO_WM_BEAUTIFY_FLAG" val=""/>
</p:tagLst>
</file>

<file path=ppt/tags/tag455.xml><?xml version="1.0" encoding="utf-8"?>
<p:tagLst xmlns:p="http://schemas.openxmlformats.org/presentationml/2006/main">
  <p:tag name="KSO_WM_BEAUTIFY_FLAG" val=""/>
</p:tagLst>
</file>

<file path=ppt/tags/tag456.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TIMING" val="|25.849|0.921"/>
</p:tagLst>
</file>

<file path=ppt/tags/tag457.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458.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459.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60.xml><?xml version="1.0" encoding="utf-8"?>
<p:tagLst xmlns:p="http://schemas.openxmlformats.org/presentationml/2006/main">
  <p:tag name="KSO_WM_BEAUTIFY_FLAG" val=""/>
</p:tagLst>
</file>

<file path=ppt/tags/tag461.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 name="KSO_WM_BEAUTIFY_FLAG" val=""/>
</p:tagLst>
</file>

<file path=ppt/tags/tag462.xml><?xml version="1.0" encoding="utf-8"?>
<p:tagLst xmlns:p="http://schemas.openxmlformats.org/presentationml/2006/main">
  <p:tag name="KSO_WM_BEAUTIFY_FLAG" val=""/>
</p:tagLst>
</file>

<file path=ppt/tags/tag463.xml><?xml version="1.0" encoding="utf-8"?>
<p:tagLst xmlns:p="http://schemas.openxmlformats.org/presentationml/2006/main">
  <p:tag name="KSO_WM_BEAUTIFY_FLAG" val=""/>
</p:tagLst>
</file>

<file path=ppt/tags/tag464.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TIMING" val="|25.849|0.921"/>
</p:tagLst>
</file>

<file path=ppt/tags/tag465.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466.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467.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468.xml><?xml version="1.0" encoding="utf-8"?>
<p:tagLst xmlns:p="http://schemas.openxmlformats.org/presentationml/2006/main">
  <p:tag name="KSO_WM_BEAUTIFY_FLAG" val=""/>
</p:tagLst>
</file>

<file path=ppt/tags/tag469.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 name="KSO_WM_BEAUTIFY_FLAG" val=""/>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70.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TIMING" val="|25.849|0.921"/>
</p:tagLst>
</file>

<file path=ppt/tags/tag471.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472.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473.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474.xml><?xml version="1.0" encoding="utf-8"?>
<p:tagLst xmlns:p="http://schemas.openxmlformats.org/presentationml/2006/main">
  <p:tag name="KSO_WM_BEAUTIFY_FLAG" val=""/>
</p:tagLst>
</file>

<file path=ppt/tags/tag475.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 name="KSO_WM_BEAUTIFY_FLAG" val=""/>
</p:tagLst>
</file>

<file path=ppt/tags/tag476.xml><?xml version="1.0" encoding="utf-8"?>
<p:tagLst xmlns:p="http://schemas.openxmlformats.org/presentationml/2006/main">
  <p:tag name="KSO_WM_BEAUTIFY_FLAG" val=""/>
</p:tagLst>
</file>

<file path=ppt/tags/tag477.xml><?xml version="1.0" encoding="utf-8"?>
<p:tagLst xmlns:p="http://schemas.openxmlformats.org/presentationml/2006/main">
  <p:tag name="KSO_WM_BEAUTIFY_FLAG" val=""/>
</p:tagLst>
</file>

<file path=ppt/tags/tag478.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479.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TIMING" val="|25.849|0.921"/>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80.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481.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482.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483.xml><?xml version="1.0" encoding="utf-8"?>
<p:tagLst xmlns:p="http://schemas.openxmlformats.org/presentationml/2006/main">
  <p:tag name="KSO_WM_BEAUTIFY_FLAG" val=""/>
</p:tagLst>
</file>

<file path=ppt/tags/tag484.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 name="KSO_WM_BEAUTIFY_FLAG" val=""/>
</p:tagLst>
</file>

<file path=ppt/tags/tag485.xml><?xml version="1.0" encoding="utf-8"?>
<p:tagLst xmlns:p="http://schemas.openxmlformats.org/presentationml/2006/main">
  <p:tag name="KSO_WM_BEAUTIFY_FLAG" val=""/>
</p:tagLst>
</file>

<file path=ppt/tags/tag486.xml><?xml version="1.0" encoding="utf-8"?>
<p:tagLst xmlns:p="http://schemas.openxmlformats.org/presentationml/2006/main">
  <p:tag name="KSO_WM_BEAUTIFY_FLAG" val=""/>
</p:tagLst>
</file>

<file path=ppt/tags/tag487.xml><?xml version="1.0" encoding="utf-8"?>
<p:tagLst xmlns:p="http://schemas.openxmlformats.org/presentationml/2006/main">
  <p:tag name="KSO_WM_BEAUTIFY_FLAG" val=""/>
</p:tagLst>
</file>

<file path=ppt/tags/tag488.xml><?xml version="1.0" encoding="utf-8"?>
<p:tagLst xmlns:p="http://schemas.openxmlformats.org/presentationml/2006/main">
  <p:tag name="KSO_WM_BEAUTIFY_FLAG" val=""/>
</p:tagLst>
</file>

<file path=ppt/tags/tag489.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 name="KSO_WM_BEAUTIFY_FLAG" val=""/>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90.xml><?xml version="1.0" encoding="utf-8"?>
<p:tagLst xmlns:p="http://schemas.openxmlformats.org/presentationml/2006/main">
  <p:tag name="KSO_WM_BEAUTIFY_FLAG" val=""/>
</p:tagLst>
</file>

<file path=ppt/tags/tag491.xml><?xml version="1.0" encoding="utf-8"?>
<p:tagLst xmlns:p="http://schemas.openxmlformats.org/presentationml/2006/main">
  <p:tag name="KSO_WM_BEAUTIFY_FLAG" val=""/>
</p:tagLst>
</file>

<file path=ppt/tags/tag492.xml><?xml version="1.0" encoding="utf-8"?>
<p:tagLst xmlns:p="http://schemas.openxmlformats.org/presentationml/2006/main">
  <p:tag name="KSO_WM_BEAUTIFY_FLAG" val=""/>
</p:tagLst>
</file>

<file path=ppt/tags/tag493.xml><?xml version="1.0" encoding="utf-8"?>
<p:tagLst xmlns:p="http://schemas.openxmlformats.org/presentationml/2006/main">
  <p:tag name="KSO_WM_BEAUTIFY_FLAG" val=""/>
</p:tagLst>
</file>

<file path=ppt/tags/tag494.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TIMING" val="|25.849|0.921"/>
</p:tagLst>
</file>

<file path=ppt/tags/tag495.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496.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497.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498.xml><?xml version="1.0" encoding="utf-8"?>
<p:tagLst xmlns:p="http://schemas.openxmlformats.org/presentationml/2006/main">
  <p:tag name="KSO_WM_BEAUTIFY_FLAG" val=""/>
</p:tagLst>
</file>

<file path=ppt/tags/tag499.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 name="KSO_WM_BEAUTIFY_FLAG" val=""/>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00.xml><?xml version="1.0" encoding="utf-8"?>
<p:tagLst xmlns:p="http://schemas.openxmlformats.org/presentationml/2006/main">
  <p:tag name="KSO_WM_BEAUTIFY_FLAG" val=""/>
</p:tagLst>
</file>

<file path=ppt/tags/tag501.xml><?xml version="1.0" encoding="utf-8"?>
<p:tagLst xmlns:p="http://schemas.openxmlformats.org/presentationml/2006/main">
  <p:tag name="KSO_WM_BEAUTIFY_FLAG" val=""/>
</p:tagLst>
</file>

<file path=ppt/tags/tag502.xml><?xml version="1.0" encoding="utf-8"?>
<p:tagLst xmlns:p="http://schemas.openxmlformats.org/presentationml/2006/main">
  <p:tag name="KSO_WM_BEAUTIFY_FLAG" val=""/>
</p:tagLst>
</file>

<file path=ppt/tags/tag503.xml><?xml version="1.0" encoding="utf-8"?>
<p:tagLst xmlns:p="http://schemas.openxmlformats.org/presentationml/2006/main">
  <p:tag name="KSO_WM_BEAUTIFY_FLAG" val=""/>
</p:tagLst>
</file>

<file path=ppt/tags/tag504.xml><?xml version="1.0" encoding="utf-8"?>
<p:tagLst xmlns:p="http://schemas.openxmlformats.org/presentationml/2006/main">
  <p:tag name="KSO_WM_BEAUTIFY_FLAG" val=""/>
</p:tagLst>
</file>

<file path=ppt/tags/tag505.xml><?xml version="1.0" encoding="utf-8"?>
<p:tagLst xmlns:p="http://schemas.openxmlformats.org/presentationml/2006/main">
  <p:tag name="KSO_WM_BEAUTIFY_FLAG" val=""/>
</p:tagLst>
</file>

<file path=ppt/tags/tag506.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TIMING" val="|25.849|0.921"/>
</p:tagLst>
</file>

<file path=ppt/tags/tag507.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508.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509.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10.xml><?xml version="1.0" encoding="utf-8"?>
<p:tagLst xmlns:p="http://schemas.openxmlformats.org/presentationml/2006/main">
  <p:tag name="KSO_WM_BEAUTIFY_FLAG" val=""/>
</p:tagLst>
</file>

<file path=ppt/tags/tag511.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 name="KSO_WM_BEAUTIFY_FLAG" val=""/>
</p:tagLst>
</file>

<file path=ppt/tags/tag512.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TIMING" val="|25.849|0.921"/>
</p:tagLst>
</file>

<file path=ppt/tags/tag513.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514.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Lst>
</file>

<file path=ppt/tags/tag515.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516.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517.xml><?xml version="1.0" encoding="utf-8"?>
<p:tagLst xmlns:p="http://schemas.openxmlformats.org/presentationml/2006/main">
  <p:tag name="KSO_WM_BEAUTIFY_FLAG" val=""/>
</p:tagLst>
</file>

<file path=ppt/tags/tag518.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TIMING" val="|75.477"/>
</p:tagLst>
</file>

<file path=ppt/tags/tag519.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20.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521.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522.xml><?xml version="1.0" encoding="utf-8"?>
<p:tagLst xmlns:p="http://schemas.openxmlformats.org/presentationml/2006/main">
  <p:tag name="KSO_WM_BEAUTIFY_FLAG" val=""/>
</p:tagLst>
</file>

<file path=ppt/tags/tag523.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524.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TIMING" val="|25.849|0.921"/>
</p:tagLst>
</file>

<file path=ppt/tags/tag525.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526.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527.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528.xml><?xml version="1.0" encoding="utf-8"?>
<p:tagLst xmlns:p="http://schemas.openxmlformats.org/presentationml/2006/main">
  <p:tag name="KSO_WM_BEAUTIFY_FLAG" val=""/>
</p:tagLst>
</file>

<file path=ppt/tags/tag529.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30.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531.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TIMING" val="|25.849|0.921"/>
</p:tagLst>
</file>

<file path=ppt/tags/tag532.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533.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534.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535.xml><?xml version="1.0" encoding="utf-8"?>
<p:tagLst xmlns:p="http://schemas.openxmlformats.org/presentationml/2006/main">
  <p:tag name="KSO_WM_BEAUTIFY_FLAG" val=""/>
</p:tagLst>
</file>

<file path=ppt/tags/tag536.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537.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TIMING" val="|25.849|0.921"/>
</p:tagLst>
</file>

<file path=ppt/tags/tag538.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539.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40.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541.xml><?xml version="1.0" encoding="utf-8"?>
<p:tagLst xmlns:p="http://schemas.openxmlformats.org/presentationml/2006/main">
  <p:tag name="KSO_WM_BEAUTIFY_FLAG" val=""/>
</p:tagLst>
</file>

<file path=ppt/tags/tag542.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543.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TIMING" val="|25.849|0.921"/>
</p:tagLst>
</file>

<file path=ppt/tags/tag544.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545.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Lst>
</file>

<file path=ppt/tags/tag546.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547.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548.xml><?xml version="1.0" encoding="utf-8"?>
<p:tagLst xmlns:p="http://schemas.openxmlformats.org/presentationml/2006/main">
  <p:tag name="KSO_WM_BEAUTIFY_FLAG" val=""/>
</p:tagLst>
</file>

<file path=ppt/tags/tag549.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TIMING" val="|75.477"/>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50.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551.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552.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553.xml><?xml version="1.0" encoding="utf-8"?>
<p:tagLst xmlns:p="http://schemas.openxmlformats.org/presentationml/2006/main">
  <p:tag name="KSO_WM_BEAUTIFY_FLAG" val=""/>
</p:tagLst>
</file>

<file path=ppt/tags/tag554.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TIMING" val="|25.849|0.921"/>
</p:tagLst>
</file>

<file path=ppt/tags/tag555.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556.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557.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558.xml><?xml version="1.0" encoding="utf-8"?>
<p:tagLst xmlns:p="http://schemas.openxmlformats.org/presentationml/2006/main">
  <p:tag name="KSO_WM_BEAUTIFY_FLAG" val=""/>
</p:tagLst>
</file>

<file path=ppt/tags/tag559.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 name="KSO_WM_BEAUTIFY_FLAG" val=""/>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60.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TIMING" val="|25.849|0.921"/>
</p:tagLst>
</file>

<file path=ppt/tags/tag561.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562.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563.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564.xml><?xml version="1.0" encoding="utf-8"?>
<p:tagLst xmlns:p="http://schemas.openxmlformats.org/presentationml/2006/main">
  <p:tag name="KSO_WM_BEAUTIFY_FLAG" val=""/>
</p:tagLst>
</file>

<file path=ppt/tags/tag565.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 name="KSO_WM_BEAUTIFY_FLAG" val=""/>
</p:tagLst>
</file>

<file path=ppt/tags/tag566.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TIMING" val="|25.849|0.921"/>
</p:tagLst>
</file>

<file path=ppt/tags/tag567.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568.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569.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70.xml><?xml version="1.0" encoding="utf-8"?>
<p:tagLst xmlns:p="http://schemas.openxmlformats.org/presentationml/2006/main">
  <p:tag name="KSO_WM_BEAUTIFY_FLAG" val=""/>
</p:tagLst>
</file>

<file path=ppt/tags/tag571.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 name="KSO_WM_BEAUTIFY_FLAG" val=""/>
</p:tagLst>
</file>

<file path=ppt/tags/tag572.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 name="KSO_WM_BEAUTIFY_FLAG" val=""/>
</p:tagLst>
</file>

<file path=ppt/tags/tag573.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 name="KSO_WM_BEAUTIFY_FLAG" val=""/>
</p:tagLst>
</file>

<file path=ppt/tags/tag574.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 name="KSO_WM_BEAUTIFY_FLAG" val=""/>
</p:tagLst>
</file>

<file path=ppt/tags/tag575.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TIMING" val="|25.849|0.921"/>
</p:tagLst>
</file>

<file path=ppt/tags/tag576.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577.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578.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579.xml><?xml version="1.0" encoding="utf-8"?>
<p:tagLst xmlns:p="http://schemas.openxmlformats.org/presentationml/2006/main">
  <p:tag name="KSO_WM_BEAUTIFY_FLAG" val=""/>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80.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 name="KSO_WM_BEAUTIFY_FLAG" val=""/>
</p:tagLst>
</file>

<file path=ppt/tags/tag581.xml><?xml version="1.0" encoding="utf-8"?>
<p:tagLst xmlns:p="http://schemas.openxmlformats.org/presentationml/2006/main">
  <p:tag name="KSO_WM_BEAUTIFY_FLAG" val=""/>
</p:tagLst>
</file>

<file path=ppt/tags/tag582.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TIMING" val="|25.849|0.921"/>
</p:tagLst>
</file>

<file path=ppt/tags/tag583.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584.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585.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586.xml><?xml version="1.0" encoding="utf-8"?>
<p:tagLst xmlns:p="http://schemas.openxmlformats.org/presentationml/2006/main">
  <p:tag name="KSO_WM_BEAUTIFY_FLAG" val=""/>
</p:tagLst>
</file>

<file path=ppt/tags/tag587.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 name="KSO_WM_BEAUTIFY_FLAG" val=""/>
</p:tagLst>
</file>

<file path=ppt/tags/tag588.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TIMING" val="|25.849|0.921"/>
</p:tagLst>
</file>

<file path=ppt/tags/tag589.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590.xml><?xml version="1.0" encoding="utf-8"?>
<p:tagLst xmlns:p="http://schemas.openxmlformats.org/presentationml/2006/main">
  <p:tag name="KSO_WM_BEAUTIFY_FLAG" val=""/>
</p:tagLst>
</file>

<file path=ppt/tags/tag591.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TIMING" val="|25.849|0.921"/>
</p:tagLst>
</file>

<file path=ppt/tags/tag592.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Lst>
</file>

<file path=ppt/tags/tag593.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Lst>
</file>

<file path=ppt/tags/tag594.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TIMING" val="|25.849|0.921"/>
</p:tagLst>
</file>

<file path=ppt/tags/tag595.xml><?xml version="1.0" encoding="utf-8"?>
<p:tagLst xmlns:p="http://schemas.openxmlformats.org/presentationml/2006/main">
  <p:tag name="COMMONDATA" val="eyJoZGlkIjoiOWYxMzdiMzlkOTg3NDY4NzhiNDg4YWUyODc4NjdlZDcifQ=="/>
  <p:tag name="KSO_WPP_MARK_KEY" val="04e43911-1418-414f-824d-f83894894f4a"/>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2.xml><?xml version="1.0" encoding="utf-8"?>
<p:tagLst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63.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Lst>
</file>

<file path=ppt/tags/tag64.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65.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66.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67.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68.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Lst>
</file>

<file path=ppt/tags/tag69.xml><?xml version="1.0" encoding="utf-8"?>
<p:tagLst xmlns:p="http://schemas.openxmlformats.org/presentationml/2006/main">
  <p:tag name="KSO_WM_BEAUTIFY_FLAG" val=""/>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0.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71.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72.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ID" val="custom20205081_1*a*1"/>
  <p:tag name="KSO_WM_TEMPLATE_CATEGORY" val="custom"/>
  <p:tag name="KSO_WM_TEMPLATE_INDEX" val="20205081"/>
  <p:tag name="KSO_WM_UNIT_LAYERLEVEL" val="1"/>
  <p:tag name="KSO_WM_TAG_VERSION" val="1.0"/>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73.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ID" val="custom20205081_1*a*1"/>
  <p:tag name="KSO_WM_TEMPLATE_CATEGORY" val="custom"/>
  <p:tag name="KSO_WM_TEMPLATE_INDEX" val="20205081"/>
  <p:tag name="KSO_WM_UNIT_LAYERLEVEL" val="1"/>
  <p:tag name="KSO_WM_TAG_VERSION" val="1.0"/>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74.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ID" val="custom20205081_1*a*1"/>
  <p:tag name="KSO_WM_TEMPLATE_CATEGORY" val="custom"/>
  <p:tag name="KSO_WM_TEMPLATE_INDEX" val="20205081"/>
  <p:tag name="KSO_WM_UNIT_LAYERLEVEL" val="1"/>
  <p:tag name="KSO_WM_TAG_VERSION" val="1.0"/>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75.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ID" val="custom20205081_1*a*1"/>
  <p:tag name="KSO_WM_TEMPLATE_CATEGORY" val="custom"/>
  <p:tag name="KSO_WM_TEMPLATE_INDEX" val="20205081"/>
  <p:tag name="KSO_WM_UNIT_LAYERLEVEL" val="1"/>
  <p:tag name="KSO_WM_TAG_VERSION" val="1.0"/>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76.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ID" val="custom20205081_1*a*1"/>
  <p:tag name="KSO_WM_TEMPLATE_CATEGORY" val="custom"/>
  <p:tag name="KSO_WM_TEMPLATE_INDEX" val="20205081"/>
  <p:tag name="KSO_WM_UNIT_LAYERLEVEL" val="1"/>
  <p:tag name="KSO_WM_TAG_VERSION" val="1.0"/>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77.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ID" val="custom20205081_1*a*1"/>
  <p:tag name="KSO_WM_TEMPLATE_CATEGORY" val="custom"/>
  <p:tag name="KSO_WM_TEMPLATE_INDEX" val="20205081"/>
  <p:tag name="KSO_WM_UNIT_LAYERLEVEL" val="1"/>
  <p:tag name="KSO_WM_TAG_VERSION" val="1.0"/>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78.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ID" val="custom20205081_1*a*1"/>
  <p:tag name="KSO_WM_TEMPLATE_CATEGORY" val="custom"/>
  <p:tag name="KSO_WM_TEMPLATE_INDEX" val="20205081"/>
  <p:tag name="KSO_WM_UNIT_LAYERLEVEL" val="1"/>
  <p:tag name="KSO_WM_TAG_VERSION" val="1.0"/>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79.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ID" val="custom20205081_1*a*1"/>
  <p:tag name="KSO_WM_TEMPLATE_CATEGORY" val="custom"/>
  <p:tag name="KSO_WM_TEMPLATE_INDEX" val="20205081"/>
  <p:tag name="KSO_WM_UNIT_LAYERLEVEL" val="1"/>
  <p:tag name="KSO_WM_TAG_VERSION" val="1.0"/>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0.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ID" val="custom20205081_1*a*1"/>
  <p:tag name="KSO_WM_TEMPLATE_CATEGORY" val="custom"/>
  <p:tag name="KSO_WM_TEMPLATE_INDEX" val="20205081"/>
  <p:tag name="KSO_WM_UNIT_LAYERLEVEL" val="1"/>
  <p:tag name="KSO_WM_TAG_VERSION" val="1.0"/>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81.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82.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TIMING" val="|75.477"/>
</p:tagLst>
</file>

<file path=ppt/tags/tag83.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84.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ID" val="custom20205081_1*a*1"/>
  <p:tag name="KSO_WM_TEMPLATE_CATEGORY" val="custom"/>
  <p:tag name="KSO_WM_TEMPLATE_INDEX" val="20205081"/>
  <p:tag name="KSO_WM_UNIT_LAYERLEVEL" val="1"/>
  <p:tag name="KSO_WM_TAG_VERSION" val="1.0"/>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85.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ID" val="custom20205081_1*a*1"/>
  <p:tag name="KSO_WM_TEMPLATE_CATEGORY" val="custom"/>
  <p:tag name="KSO_WM_TEMPLATE_INDEX" val="20205081"/>
  <p:tag name="KSO_WM_UNIT_LAYERLEVEL" val="1"/>
  <p:tag name="KSO_WM_TAG_VERSION" val="1.0"/>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86.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TIMING" val="|75.477"/>
</p:tagLst>
</file>

<file path=ppt/tags/tag87.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88.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ID" val="custom20205081_1*a*1"/>
  <p:tag name="KSO_WM_TEMPLATE_CATEGORY" val="custom"/>
  <p:tag name="KSO_WM_TEMPLATE_INDEX" val="20205081"/>
  <p:tag name="KSO_WM_UNIT_LAYERLEVEL" val="1"/>
  <p:tag name="KSO_WM_TAG_VERSION" val="1.0"/>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89.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ID" val="custom20205081_1*a*1"/>
  <p:tag name="KSO_WM_TEMPLATE_CATEGORY" val="custom"/>
  <p:tag name="KSO_WM_TEMPLATE_INDEX" val="20205081"/>
  <p:tag name="KSO_WM_UNIT_LAYERLEVEL" val="1"/>
  <p:tag name="KSO_WM_TAG_VERSION" val="1.0"/>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0.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ID" val="custom20205081_1*a*1"/>
  <p:tag name="KSO_WM_TEMPLATE_CATEGORY" val="custom"/>
  <p:tag name="KSO_WM_TEMPLATE_INDEX" val="20205081"/>
  <p:tag name="KSO_WM_UNIT_LAYERLEVEL" val="1"/>
  <p:tag name="KSO_WM_TAG_VERSION" val="1.0"/>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 name="KSO_WM_BEAUTIFY_FLAG" val=""/>
</p:tagLst>
</file>

<file path=ppt/tags/tag91.xml><?xml version="1.0" encoding="utf-8"?>
<p:tagLst xmlns:p="http://schemas.openxmlformats.org/presentationml/2006/main">
  <p:tag name="KSO_WM_BEAUTIFY_FLAG" val=""/>
</p:tagLst>
</file>

<file path=ppt/tags/tag92.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TIMING" val="|75.477"/>
</p:tagLst>
</file>

<file path=ppt/tags/tag93.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94.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ID" val="custom20205081_1*a*1"/>
  <p:tag name="KSO_WM_TEMPLATE_CATEGORY" val="custom"/>
  <p:tag name="KSO_WM_TEMPLATE_INDEX" val="20205081"/>
  <p:tag name="KSO_WM_UNIT_LAYERLEVEL" val="1"/>
  <p:tag name="KSO_WM_TAG_VERSION" val="1.0"/>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95.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ID" val="custom20205081_1*a*1"/>
  <p:tag name="KSO_WM_TEMPLATE_CATEGORY" val="custom"/>
  <p:tag name="KSO_WM_TEMPLATE_INDEX" val="20205081"/>
  <p:tag name="KSO_WM_UNIT_LAYERLEVEL" val="1"/>
  <p:tag name="KSO_WM_TAG_VERSION" val="1.0"/>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96.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ID" val="custom20205081_1*a*1"/>
  <p:tag name="KSO_WM_TEMPLATE_CATEGORY" val="custom"/>
  <p:tag name="KSO_WM_TEMPLATE_INDEX" val="20205081"/>
  <p:tag name="KSO_WM_UNIT_LAYERLEVEL" val="1"/>
  <p:tag name="KSO_WM_TAG_VERSION" val="1.0"/>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 name="KSO_WM_BEAUTIFY_FLAG" val=""/>
</p:tagLst>
</file>

<file path=ppt/tags/tag97.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TIMING" val="|75.477"/>
</p:tagLst>
</file>

<file path=ppt/tags/tag98.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99.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ID" val="custom20205081_1*a*1"/>
  <p:tag name="KSO_WM_TEMPLATE_CATEGORY" val="custom"/>
  <p:tag name="KSO_WM_TEMPLATE_INDEX" val="20205081"/>
  <p:tag name="KSO_WM_UNIT_LAYERLEVEL" val="1"/>
  <p:tag name="KSO_WM_TAG_VERSION" val="1.0"/>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heme/theme1.xml><?xml version="1.0" encoding="utf-8"?>
<a:theme xmlns:a="http://schemas.openxmlformats.org/drawingml/2006/main" name="Office 主题​​">
  <a:themeElements>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9870</Words>
  <Application>WPS 演示</Application>
  <PresentationFormat>宽屏</PresentationFormat>
  <Paragraphs>1467</Paragraphs>
  <Slides>58</Slides>
  <Notes>4</Notes>
  <HiddenSlides>0</HiddenSlides>
  <MMClips>0</MMClips>
  <ScaleCrop>false</ScaleCrop>
  <HeadingPairs>
    <vt:vector size="8" baseType="variant">
      <vt:variant>
        <vt:lpstr>已用的字体</vt:lpstr>
      </vt:variant>
      <vt:variant>
        <vt:i4>8</vt:i4>
      </vt:variant>
      <vt:variant>
        <vt:lpstr>主题</vt:lpstr>
      </vt:variant>
      <vt:variant>
        <vt:i4>1</vt:i4>
      </vt:variant>
      <vt:variant>
        <vt:lpstr>嵌入 OLE 服务器</vt:lpstr>
      </vt:variant>
      <vt:variant>
        <vt:i4>43</vt:i4>
      </vt:variant>
      <vt:variant>
        <vt:lpstr>幻灯片标题</vt:lpstr>
      </vt:variant>
      <vt:variant>
        <vt:i4>58</vt:i4>
      </vt:variant>
    </vt:vector>
  </HeadingPairs>
  <TitlesOfParts>
    <vt:vector size="110" baseType="lpstr">
      <vt:lpstr>Arial</vt:lpstr>
      <vt:lpstr>宋体</vt:lpstr>
      <vt:lpstr>Wingdings</vt:lpstr>
      <vt:lpstr>微软雅黑</vt:lpstr>
      <vt:lpstr>Wingdings</vt:lpstr>
      <vt:lpstr>Arial Unicode MS</vt:lpstr>
      <vt:lpstr>Calibri</vt:lpstr>
      <vt:lpstr>Times New Roman</vt:lpstr>
      <vt:lpstr>Office 主题​​</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第1季 第6章：机器人底盘 </vt:lpstr>
      <vt:lpstr>本书内容安排</vt:lpstr>
      <vt:lpstr>外观五花八门的机器人</vt:lpstr>
      <vt:lpstr>问题1：机器人底盘，究竟是什么？</vt:lpstr>
      <vt:lpstr>问题1：机器人底盘，究竟是什么？</vt:lpstr>
      <vt:lpstr>问题2：机器人底盘，有什么作用？</vt:lpstr>
      <vt:lpstr>问题3：机器人底盘，有哪些类别？</vt:lpstr>
      <vt:lpstr>问题3：机器人底盘，有哪些类别？</vt:lpstr>
      <vt:lpstr>问题3：机器人底盘，有哪些类别？</vt:lpstr>
      <vt:lpstr>内容概要</vt:lpstr>
      <vt:lpstr>6.1 底盘运动学模型</vt:lpstr>
      <vt:lpstr>6.1 底盘运动学模型</vt:lpstr>
      <vt:lpstr>6.1 底盘运动学模型</vt:lpstr>
      <vt:lpstr>6.1 底盘运动学模型</vt:lpstr>
      <vt:lpstr>6.1 底盘运动学模型</vt:lpstr>
      <vt:lpstr>6.1 底盘运动学模型</vt:lpstr>
      <vt:lpstr>6.1 底盘运动学模型</vt:lpstr>
      <vt:lpstr>6.1 底盘运动学模型</vt:lpstr>
      <vt:lpstr>6.1 底盘运动学模型</vt:lpstr>
      <vt:lpstr>6.1 底盘运动学模型</vt:lpstr>
      <vt:lpstr>6.1 底盘运动学模型</vt:lpstr>
      <vt:lpstr>6.1 底盘运动学模型</vt:lpstr>
      <vt:lpstr>6.1 底盘运动学模型</vt:lpstr>
      <vt:lpstr>6.1 底盘运动学模型</vt:lpstr>
      <vt:lpstr>6.1 底盘运动学模型</vt:lpstr>
      <vt:lpstr>6.1 底盘运动学模型</vt:lpstr>
      <vt:lpstr>6.1 底盘运动学模型</vt:lpstr>
      <vt:lpstr>6.1 底盘运动学模型</vt:lpstr>
      <vt:lpstr>6.1 底盘运动学模型</vt:lpstr>
      <vt:lpstr>6.1 底盘运动学模型</vt:lpstr>
      <vt:lpstr>6.1 底盘运动学模型</vt:lpstr>
      <vt:lpstr>6.1 底盘运动学模型</vt:lpstr>
      <vt:lpstr>6.1 底盘运动学模型</vt:lpstr>
      <vt:lpstr>6.1 底盘运动学模型</vt:lpstr>
      <vt:lpstr>6.1 底盘运动学模型</vt:lpstr>
      <vt:lpstr>6.1 底盘运动学模型</vt:lpstr>
      <vt:lpstr>6.1 底盘运动学模型</vt:lpstr>
      <vt:lpstr>6.1 底盘运动学模型</vt:lpstr>
      <vt:lpstr>6.1 底盘运动学模型</vt:lpstr>
      <vt:lpstr>6.1 底盘运动学模型</vt:lpstr>
      <vt:lpstr>6.1 底盘运动学模型</vt:lpstr>
      <vt:lpstr>6.1 底盘运动学模型</vt:lpstr>
      <vt:lpstr>6.1 底盘运动学模型</vt:lpstr>
      <vt:lpstr>6.1 底盘运动学模型</vt:lpstr>
      <vt:lpstr>内容概要</vt:lpstr>
      <vt:lpstr>6.2 底盘性能指标</vt:lpstr>
      <vt:lpstr>6.2 底盘性能指标</vt:lpstr>
      <vt:lpstr>6.2 底盘性能指标</vt:lpstr>
      <vt:lpstr>6.2 底盘性能指标</vt:lpstr>
      <vt:lpstr>内容概要</vt:lpstr>
      <vt:lpstr>6.2 底盘性能指标</vt:lpstr>
      <vt:lpstr>6.3 典型机器人底盘搭建</vt:lpstr>
      <vt:lpstr>6.3 典型机器人底盘搭建</vt:lpstr>
      <vt:lpstr>6.3 典型机器人底盘搭建</vt:lpstr>
      <vt:lpstr>6.3 典型机器人底盘搭建</vt:lpstr>
      <vt:lpstr>6.3 典型机器人底盘搭建</vt:lpstr>
      <vt:lpstr>PowerPoint 演示文稿</vt:lpstr>
      <vt:lpstr>敬请关注,长期更新...          </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空白演示</dc:title>
  <dc:creator/>
  <cp:lastModifiedBy>小小虎蚜</cp:lastModifiedBy>
  <cp:revision>1221</cp:revision>
  <dcterms:created xsi:type="dcterms:W3CDTF">2019-06-19T02:08:00Z</dcterms:created>
  <dcterms:modified xsi:type="dcterms:W3CDTF">2023-09-03T04:19:08Z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2052-11.1.0.14309</vt:lpwstr>
  </property>
  <property fmtid="{D5CDD505-2E9C-101B-9397-08002B2CF9AE}" pid="3" name="ICV">
    <vt:lpwstr>666800C72B1842E3919A710CF4E6926B</vt:lpwstr>
  </property>
</Properties>
</file>